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40"/>
  </p:notesMasterIdLst>
  <p:sldIdLst>
    <p:sldId id="297" r:id="rId2"/>
    <p:sldId id="298" r:id="rId3"/>
    <p:sldId id="301" r:id="rId4"/>
    <p:sldId id="322" r:id="rId5"/>
    <p:sldId id="305" r:id="rId6"/>
    <p:sldId id="302" r:id="rId7"/>
    <p:sldId id="333" r:id="rId8"/>
    <p:sldId id="334" r:id="rId9"/>
    <p:sldId id="335" r:id="rId10"/>
    <p:sldId id="336" r:id="rId11"/>
    <p:sldId id="337" r:id="rId12"/>
    <p:sldId id="338" r:id="rId13"/>
    <p:sldId id="339" r:id="rId14"/>
    <p:sldId id="340" r:id="rId15"/>
    <p:sldId id="341" r:id="rId16"/>
    <p:sldId id="342" r:id="rId17"/>
    <p:sldId id="343" r:id="rId18"/>
    <p:sldId id="344" r:id="rId19"/>
    <p:sldId id="345" r:id="rId20"/>
    <p:sldId id="346" r:id="rId21"/>
    <p:sldId id="347" r:id="rId22"/>
    <p:sldId id="348" r:id="rId23"/>
    <p:sldId id="349" r:id="rId24"/>
    <p:sldId id="350" r:id="rId25"/>
    <p:sldId id="351" r:id="rId26"/>
    <p:sldId id="311" r:id="rId27"/>
    <p:sldId id="352" r:id="rId28"/>
    <p:sldId id="353" r:id="rId29"/>
    <p:sldId id="325" r:id="rId30"/>
    <p:sldId id="355" r:id="rId31"/>
    <p:sldId id="354" r:id="rId32"/>
    <p:sldId id="356" r:id="rId33"/>
    <p:sldId id="357" r:id="rId34"/>
    <p:sldId id="327" r:id="rId35"/>
    <p:sldId id="358" r:id="rId36"/>
    <p:sldId id="330" r:id="rId37"/>
    <p:sldId id="331" r:id="rId38"/>
    <p:sldId id="332" r:id="rId39"/>
  </p:sldIdLst>
  <p:sldSz cx="9144000" cy="5143500" type="screen16x9"/>
  <p:notesSz cx="6858000" cy="9144000"/>
  <p:embeddedFontLst>
    <p:embeddedFont>
      <p:font typeface="Nunito Light" panose="020B0604020202020204" charset="0"/>
      <p:regular r:id="rId41"/>
      <p:italic r:id="rId42"/>
    </p:embeddedFont>
    <p:embeddedFont>
      <p:font typeface="Libre Caslon Text" panose="020B0604020202020204" charset="0"/>
      <p:regular r:id="rId43"/>
      <p:bold r:id="rId44"/>
      <p:italic r:id="rId45"/>
    </p:embeddedFont>
    <p:embeddedFont>
      <p:font typeface="Anaheim" panose="020B0604020202020204" charset="0"/>
      <p:regular r:id="rId46"/>
      <p:bold r:id="rId47"/>
    </p:embeddedFont>
    <p:embeddedFont>
      <p:font typeface="Bebas Neue" panose="020B0604020202020204" charset="0"/>
      <p:regular r:id="rId48"/>
    </p:embeddedFont>
    <p:embeddedFont>
      <p:font typeface="Albert Sans" panose="020B0604020202020204" charset="0"/>
      <p:regular r:id="rId49"/>
      <p:bold r:id="rId50"/>
      <p:italic r:id="rId51"/>
      <p:boldItalic r:id="rId52"/>
    </p:embeddedFont>
    <p:embeddedFont>
      <p:font typeface="SimSun-ExtB" panose="02010609060101010101" pitchFamily="49" charset="-122"/>
      <p:regular r:id="rId53"/>
    </p:embeddedFont>
    <p:embeddedFont>
      <p:font typeface="Raleway" panose="020B060402020202020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mad" initials="e" lastIdx="2" clrIdx="0">
    <p:extLst>
      <p:ext uri="{19B8F6BF-5375-455C-9EA6-DF929625EA0E}">
        <p15:presenceInfo xmlns:p15="http://schemas.microsoft.com/office/powerpoint/2012/main" userId="emad"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0F2C9D0-2ED7-4840-A64D-A56593A02582}">
  <a:tblStyle styleId="{D0F2C9D0-2ED7-4840-A64D-A56593A025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70450F0-2E44-4C88-A004-12F9D107673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65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commentAuthors" Target="commentAuthors.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image1.png>
</file>

<file path=ppt/media/image10.jpg>
</file>

<file path=ppt/media/image11.png>
</file>

<file path=ppt/media/image12.jpg>
</file>

<file path=ppt/media/image13.jpg>
</file>

<file path=ppt/media/image14.png>
</file>

<file path=ppt/media/image15.jpg>
</file>

<file path=ppt/media/image16.png>
</file>

<file path=ppt/media/image17.jpg>
</file>

<file path=ppt/media/image18.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63743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B64AE455-E97E-4C82-42BB-678DB0374B3A}"/>
            </a:ext>
          </a:extLst>
        </p:cNvPr>
        <p:cNvGrpSpPr/>
        <p:nvPr/>
      </p:nvGrpSpPr>
      <p:grpSpPr>
        <a:xfrm>
          <a:off x="0" y="0"/>
          <a:ext cx="0" cy="0"/>
          <a:chOff x="0" y="0"/>
          <a:chExt cx="0" cy="0"/>
        </a:xfrm>
      </p:grpSpPr>
      <p:sp>
        <p:nvSpPr>
          <p:cNvPr id="321" name="Google Shape;321;g240619306c8_0_45:notes">
            <a:extLst>
              <a:ext uri="{FF2B5EF4-FFF2-40B4-BE49-F238E27FC236}">
                <a16:creationId xmlns:a16="http://schemas.microsoft.com/office/drawing/2014/main" id="{99907858-9601-9431-D6AE-647046F91E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40619306c8_0_45:notes">
            <a:extLst>
              <a:ext uri="{FF2B5EF4-FFF2-40B4-BE49-F238E27FC236}">
                <a16:creationId xmlns:a16="http://schemas.microsoft.com/office/drawing/2014/main" id="{4C4BF4CF-C57E-4E99-A2C8-D260F2F83D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24078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281BB9F5-5680-DECB-CE64-3E8A886EEDF9}"/>
            </a:ext>
          </a:extLst>
        </p:cNvPr>
        <p:cNvGrpSpPr/>
        <p:nvPr/>
      </p:nvGrpSpPr>
      <p:grpSpPr>
        <a:xfrm>
          <a:off x="0" y="0"/>
          <a:ext cx="0" cy="0"/>
          <a:chOff x="0" y="0"/>
          <a:chExt cx="0" cy="0"/>
        </a:xfrm>
      </p:grpSpPr>
      <p:sp>
        <p:nvSpPr>
          <p:cNvPr id="321" name="Google Shape;321;g240619306c8_0_45:notes">
            <a:extLst>
              <a:ext uri="{FF2B5EF4-FFF2-40B4-BE49-F238E27FC236}">
                <a16:creationId xmlns:a16="http://schemas.microsoft.com/office/drawing/2014/main" id="{ECE2B637-3FD4-7436-5EAD-9F837ABCEDC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40619306c8_0_45:notes">
            <a:extLst>
              <a:ext uri="{FF2B5EF4-FFF2-40B4-BE49-F238E27FC236}">
                <a16:creationId xmlns:a16="http://schemas.microsoft.com/office/drawing/2014/main" id="{C3C7375B-20DB-2501-F84D-6C6811741C3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27365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50054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a:extLst>
            <a:ext uri="{FF2B5EF4-FFF2-40B4-BE49-F238E27FC236}">
              <a16:creationId xmlns:a16="http://schemas.microsoft.com/office/drawing/2014/main" id="{7A12F824-4734-6FBA-548D-3B5DC3159069}"/>
            </a:ext>
          </a:extLst>
        </p:cNvPr>
        <p:cNvGrpSpPr/>
        <p:nvPr/>
      </p:nvGrpSpPr>
      <p:grpSpPr>
        <a:xfrm>
          <a:off x="0" y="0"/>
          <a:ext cx="0" cy="0"/>
          <a:chOff x="0" y="0"/>
          <a:chExt cx="0" cy="0"/>
        </a:xfrm>
      </p:grpSpPr>
      <p:sp>
        <p:nvSpPr>
          <p:cNvPr id="862" name="Google Shape;862;g51b1a71d38_3_0:notes">
            <a:extLst>
              <a:ext uri="{FF2B5EF4-FFF2-40B4-BE49-F238E27FC236}">
                <a16:creationId xmlns:a16="http://schemas.microsoft.com/office/drawing/2014/main" id="{08D8898F-92EF-2926-DB86-1D5F5F938C0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51b1a71d38_3_0:notes">
            <a:extLst>
              <a:ext uri="{FF2B5EF4-FFF2-40B4-BE49-F238E27FC236}">
                <a16:creationId xmlns:a16="http://schemas.microsoft.com/office/drawing/2014/main" id="{D6728012-DFFA-68C8-B8D5-2885DAA088D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7546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40619306c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240619306c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252154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240619306c8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40619306c8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04451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95551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88C41E5A-FEE7-EAEB-5D1A-CACC019A0474}"/>
            </a:ext>
          </a:extLst>
        </p:cNvPr>
        <p:cNvGrpSpPr/>
        <p:nvPr/>
      </p:nvGrpSpPr>
      <p:grpSpPr>
        <a:xfrm>
          <a:off x="0" y="0"/>
          <a:ext cx="0" cy="0"/>
          <a:chOff x="0" y="0"/>
          <a:chExt cx="0" cy="0"/>
        </a:xfrm>
      </p:grpSpPr>
      <p:sp>
        <p:nvSpPr>
          <p:cNvPr id="321" name="Google Shape;321;g240619306c8_0_45:notes">
            <a:extLst>
              <a:ext uri="{FF2B5EF4-FFF2-40B4-BE49-F238E27FC236}">
                <a16:creationId xmlns:a16="http://schemas.microsoft.com/office/drawing/2014/main" id="{407D86FF-8205-6441-90EA-DDB5D78186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40619306c8_0_45:notes">
            <a:extLst>
              <a:ext uri="{FF2B5EF4-FFF2-40B4-BE49-F238E27FC236}">
                <a16:creationId xmlns:a16="http://schemas.microsoft.com/office/drawing/2014/main" id="{590C1E0E-FFC9-B923-1A6C-70601588C68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5896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915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8419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01F2F042-221E-32B6-7A14-1C50607712C8}"/>
            </a:ext>
          </a:extLst>
        </p:cNvPr>
        <p:cNvGrpSpPr/>
        <p:nvPr/>
      </p:nvGrpSpPr>
      <p:grpSpPr>
        <a:xfrm>
          <a:off x="0" y="0"/>
          <a:ext cx="0" cy="0"/>
          <a:chOff x="0" y="0"/>
          <a:chExt cx="0" cy="0"/>
        </a:xfrm>
      </p:grpSpPr>
      <p:sp>
        <p:nvSpPr>
          <p:cNvPr id="321" name="Google Shape;321;g240619306c8_0_45:notes">
            <a:extLst>
              <a:ext uri="{FF2B5EF4-FFF2-40B4-BE49-F238E27FC236}">
                <a16:creationId xmlns:a16="http://schemas.microsoft.com/office/drawing/2014/main" id="{9F8A648E-2BAE-BCD5-9F18-3AD3DC5EFE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40619306c8_0_45:notes">
            <a:extLst>
              <a:ext uri="{FF2B5EF4-FFF2-40B4-BE49-F238E27FC236}">
                <a16:creationId xmlns:a16="http://schemas.microsoft.com/office/drawing/2014/main" id="{3C3EF485-6350-1D97-56B5-E25A8043B1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2877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a:extLst>
            <a:ext uri="{FF2B5EF4-FFF2-40B4-BE49-F238E27FC236}">
              <a16:creationId xmlns:a16="http://schemas.microsoft.com/office/drawing/2014/main" id="{3CE69458-FA8F-8FD0-7FF8-01A703B03616}"/>
            </a:ext>
          </a:extLst>
        </p:cNvPr>
        <p:cNvGrpSpPr/>
        <p:nvPr/>
      </p:nvGrpSpPr>
      <p:grpSpPr>
        <a:xfrm>
          <a:off x="0" y="0"/>
          <a:ext cx="0" cy="0"/>
          <a:chOff x="0" y="0"/>
          <a:chExt cx="0" cy="0"/>
        </a:xfrm>
      </p:grpSpPr>
      <p:sp>
        <p:nvSpPr>
          <p:cNvPr id="321" name="Google Shape;321;g240619306c8_0_45:notes">
            <a:extLst>
              <a:ext uri="{FF2B5EF4-FFF2-40B4-BE49-F238E27FC236}">
                <a16:creationId xmlns:a16="http://schemas.microsoft.com/office/drawing/2014/main" id="{298B1F54-137D-090C-0D4C-6710DF6947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240619306c8_0_45:notes">
            <a:extLst>
              <a:ext uri="{FF2B5EF4-FFF2-40B4-BE49-F238E27FC236}">
                <a16:creationId xmlns:a16="http://schemas.microsoft.com/office/drawing/2014/main" id="{45D22129-38A7-3C94-2A72-61D106CA842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84574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234800" y="1818338"/>
            <a:ext cx="6674400" cy="14169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234800" y="3593225"/>
            <a:ext cx="6674400" cy="357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4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2" name="Google Shape;12;p2"/>
          <p:cNvCxnSpPr/>
          <p:nvPr/>
        </p:nvCxnSpPr>
        <p:spPr>
          <a:xfrm>
            <a:off x="356700" y="0"/>
            <a:ext cx="0" cy="2571900"/>
          </a:xfrm>
          <a:prstGeom prst="straightConnector1">
            <a:avLst/>
          </a:prstGeom>
          <a:noFill/>
          <a:ln w="9525" cap="flat" cmpd="sng">
            <a:solidFill>
              <a:schemeClr val="dk1"/>
            </a:solidFill>
            <a:prstDash val="solid"/>
            <a:round/>
            <a:headEnd type="none" w="med" len="med"/>
            <a:tailEnd type="none" w="med" len="med"/>
          </a:ln>
        </p:spPr>
      </p:cxnSp>
      <p:cxnSp>
        <p:nvCxnSpPr>
          <p:cNvPr id="13" name="Google Shape;13;p2"/>
          <p:cNvCxnSpPr/>
          <p:nvPr/>
        </p:nvCxnSpPr>
        <p:spPr>
          <a:xfrm>
            <a:off x="8796325" y="2571900"/>
            <a:ext cx="0" cy="2571900"/>
          </a:xfrm>
          <a:prstGeom prst="straightConnector1">
            <a:avLst/>
          </a:prstGeom>
          <a:noFill/>
          <a:ln w="9525" cap="flat" cmpd="sng">
            <a:solidFill>
              <a:schemeClr val="dk1"/>
            </a:solidFill>
            <a:prstDash val="solid"/>
            <a:round/>
            <a:headEnd type="none" w="med" len="med"/>
            <a:tailEnd type="none" w="med" len="med"/>
          </a:ln>
        </p:spPr>
      </p:cxnSp>
      <p:grpSp>
        <p:nvGrpSpPr>
          <p:cNvPr id="14" name="Google Shape;14;p2"/>
          <p:cNvGrpSpPr/>
          <p:nvPr/>
        </p:nvGrpSpPr>
        <p:grpSpPr>
          <a:xfrm>
            <a:off x="306600" y="2724300"/>
            <a:ext cx="100200" cy="289750"/>
            <a:chOff x="306600" y="2661250"/>
            <a:chExt cx="100200" cy="289750"/>
          </a:xfrm>
        </p:grpSpPr>
        <p:sp>
          <p:nvSpPr>
            <p:cNvPr id="15" name="Google Shape;15;p2"/>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a:off x="8746225" y="2128950"/>
            <a:ext cx="100200" cy="289750"/>
            <a:chOff x="306600" y="2661250"/>
            <a:chExt cx="100200" cy="289750"/>
          </a:xfrm>
        </p:grpSpPr>
        <p:sp>
          <p:nvSpPr>
            <p:cNvPr id="18" name="Google Shape;18;p2"/>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62"/>
        <p:cNvGrpSpPr/>
        <p:nvPr/>
      </p:nvGrpSpPr>
      <p:grpSpPr>
        <a:xfrm>
          <a:off x="0" y="0"/>
          <a:ext cx="0" cy="0"/>
          <a:chOff x="0" y="0"/>
          <a:chExt cx="0" cy="0"/>
        </a:xfrm>
      </p:grpSpPr>
      <p:pic>
        <p:nvPicPr>
          <p:cNvPr id="63" name="Google Shape;63;p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4" name="Google Shape;64;p7"/>
          <p:cNvSpPr txBox="1">
            <a:spLocks noGrp="1"/>
          </p:cNvSpPr>
          <p:nvPr>
            <p:ph type="title"/>
          </p:nvPr>
        </p:nvSpPr>
        <p:spPr>
          <a:xfrm>
            <a:off x="4111925" y="1064975"/>
            <a:ext cx="40806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5" name="Google Shape;65;p7"/>
          <p:cNvSpPr txBox="1">
            <a:spLocks noGrp="1"/>
          </p:cNvSpPr>
          <p:nvPr>
            <p:ph type="subTitle" idx="1"/>
          </p:nvPr>
        </p:nvSpPr>
        <p:spPr>
          <a:xfrm>
            <a:off x="4111925" y="1780225"/>
            <a:ext cx="40806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66" name="Google Shape;66;p7"/>
          <p:cNvSpPr>
            <a:spLocks noGrp="1"/>
          </p:cNvSpPr>
          <p:nvPr>
            <p:ph type="pic" idx="2"/>
          </p:nvPr>
        </p:nvSpPr>
        <p:spPr>
          <a:xfrm>
            <a:off x="964050" y="769388"/>
            <a:ext cx="2787000" cy="3448800"/>
          </a:xfrm>
          <a:prstGeom prst="round2SameRect">
            <a:avLst>
              <a:gd name="adj1" fmla="val 50000"/>
              <a:gd name="adj2" fmla="val 0"/>
            </a:avLst>
          </a:prstGeom>
          <a:noFill/>
          <a:ln>
            <a:noFill/>
          </a:ln>
        </p:spPr>
      </p:sp>
      <p:cxnSp>
        <p:nvCxnSpPr>
          <p:cNvPr id="67" name="Google Shape;67;p7"/>
          <p:cNvCxnSpPr/>
          <p:nvPr/>
        </p:nvCxnSpPr>
        <p:spPr>
          <a:xfrm rot="10800000">
            <a:off x="356700" y="2571900"/>
            <a:ext cx="0" cy="2571900"/>
          </a:xfrm>
          <a:prstGeom prst="straightConnector1">
            <a:avLst/>
          </a:prstGeom>
          <a:noFill/>
          <a:ln w="9525" cap="flat" cmpd="sng">
            <a:solidFill>
              <a:schemeClr val="dk1"/>
            </a:solidFill>
            <a:prstDash val="solid"/>
            <a:round/>
            <a:headEnd type="none" w="med" len="med"/>
            <a:tailEnd type="none" w="med" len="med"/>
          </a:ln>
        </p:spPr>
      </p:cxnSp>
      <p:cxnSp>
        <p:nvCxnSpPr>
          <p:cNvPr id="68" name="Google Shape;68;p7"/>
          <p:cNvCxnSpPr/>
          <p:nvPr/>
        </p:nvCxnSpPr>
        <p:spPr>
          <a:xfrm rot="10800000">
            <a:off x="8796325" y="0"/>
            <a:ext cx="0" cy="2571900"/>
          </a:xfrm>
          <a:prstGeom prst="straightConnector1">
            <a:avLst/>
          </a:prstGeom>
          <a:noFill/>
          <a:ln w="9525" cap="flat" cmpd="sng">
            <a:solidFill>
              <a:schemeClr val="dk1"/>
            </a:solidFill>
            <a:prstDash val="solid"/>
            <a:round/>
            <a:headEnd type="none" w="med" len="med"/>
            <a:tailEnd type="none" w="med" len="med"/>
          </a:ln>
        </p:spPr>
      </p:cxnSp>
      <p:grpSp>
        <p:nvGrpSpPr>
          <p:cNvPr id="69" name="Google Shape;69;p7"/>
          <p:cNvGrpSpPr/>
          <p:nvPr/>
        </p:nvGrpSpPr>
        <p:grpSpPr>
          <a:xfrm>
            <a:off x="8746225" y="2724300"/>
            <a:ext cx="100200" cy="289750"/>
            <a:chOff x="306600" y="2661250"/>
            <a:chExt cx="100200" cy="289750"/>
          </a:xfrm>
        </p:grpSpPr>
        <p:sp>
          <p:nvSpPr>
            <p:cNvPr id="70" name="Google Shape;70;p7"/>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464935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4"/>
        <p:cNvGrpSpPr/>
        <p:nvPr/>
      </p:nvGrpSpPr>
      <p:grpSpPr>
        <a:xfrm>
          <a:off x="0" y="0"/>
          <a:ext cx="0" cy="0"/>
          <a:chOff x="0" y="0"/>
          <a:chExt cx="0" cy="0"/>
        </a:xfrm>
      </p:grpSpPr>
      <p:pic>
        <p:nvPicPr>
          <p:cNvPr id="55" name="Google Shape;55;p6"/>
          <p:cNvPicPr preferRelativeResize="0"/>
          <p:nvPr/>
        </p:nvPicPr>
        <p:blipFill rotWithShape="1">
          <a:blip r:embed="rId2">
            <a:alphaModFix/>
          </a:blip>
          <a:srcRect/>
          <a:stretch/>
        </p:blipFill>
        <p:spPr>
          <a:xfrm flipH="1">
            <a:off x="0" y="0"/>
            <a:ext cx="9144000" cy="5143500"/>
          </a:xfrm>
          <a:prstGeom prst="rect">
            <a:avLst/>
          </a:prstGeom>
          <a:noFill/>
          <a:ln>
            <a:noFill/>
          </a:ln>
        </p:spPr>
      </p:pic>
      <p:sp>
        <p:nvSpPr>
          <p:cNvPr id="56" name="Google Shape;5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6"/>
          <p:cNvCxnSpPr/>
          <p:nvPr/>
        </p:nvCxnSpPr>
        <p:spPr>
          <a:xfrm rot="10800000">
            <a:off x="356700" y="2571900"/>
            <a:ext cx="0" cy="2571900"/>
          </a:xfrm>
          <a:prstGeom prst="straightConnector1">
            <a:avLst/>
          </a:prstGeom>
          <a:noFill/>
          <a:ln w="9525" cap="flat" cmpd="sng">
            <a:solidFill>
              <a:schemeClr val="dk1"/>
            </a:solidFill>
            <a:prstDash val="solid"/>
            <a:round/>
            <a:headEnd type="none" w="med" len="med"/>
            <a:tailEnd type="none" w="med" len="med"/>
          </a:ln>
        </p:spPr>
      </p:cxnSp>
      <p:cxnSp>
        <p:nvCxnSpPr>
          <p:cNvPr id="58" name="Google Shape;58;p6"/>
          <p:cNvCxnSpPr/>
          <p:nvPr/>
        </p:nvCxnSpPr>
        <p:spPr>
          <a:xfrm rot="10800000">
            <a:off x="8796325" y="0"/>
            <a:ext cx="0" cy="2571900"/>
          </a:xfrm>
          <a:prstGeom prst="straightConnector1">
            <a:avLst/>
          </a:prstGeom>
          <a:noFill/>
          <a:ln w="9525" cap="flat" cmpd="sng">
            <a:solidFill>
              <a:schemeClr val="dk1"/>
            </a:solidFill>
            <a:prstDash val="solid"/>
            <a:round/>
            <a:headEnd type="none" w="med" len="med"/>
            <a:tailEnd type="none" w="med" len="med"/>
          </a:ln>
        </p:spPr>
      </p:cxnSp>
      <p:grpSp>
        <p:nvGrpSpPr>
          <p:cNvPr id="59" name="Google Shape;59;p6"/>
          <p:cNvGrpSpPr/>
          <p:nvPr/>
        </p:nvGrpSpPr>
        <p:grpSpPr>
          <a:xfrm>
            <a:off x="8746225" y="2724300"/>
            <a:ext cx="100200" cy="289750"/>
            <a:chOff x="306600" y="2661250"/>
            <a:chExt cx="100200" cy="289750"/>
          </a:xfrm>
        </p:grpSpPr>
        <p:sp>
          <p:nvSpPr>
            <p:cNvPr id="60" name="Google Shape;60;p6"/>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06439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Title and text 1">
    <p:spTree>
      <p:nvGrpSpPr>
        <p:cNvPr id="1" name="Shape 172"/>
        <p:cNvGrpSpPr/>
        <p:nvPr/>
      </p:nvGrpSpPr>
      <p:grpSpPr>
        <a:xfrm>
          <a:off x="0" y="0"/>
          <a:ext cx="0" cy="0"/>
          <a:chOff x="0" y="0"/>
          <a:chExt cx="0" cy="0"/>
        </a:xfrm>
      </p:grpSpPr>
      <p:pic>
        <p:nvPicPr>
          <p:cNvPr id="173" name="Google Shape;173;p19"/>
          <p:cNvPicPr preferRelativeResize="0"/>
          <p:nvPr/>
        </p:nvPicPr>
        <p:blipFill rotWithShape="1">
          <a:blip r:embed="rId2">
            <a:alphaModFix/>
          </a:blip>
          <a:srcRect/>
          <a:stretch/>
        </p:blipFill>
        <p:spPr>
          <a:xfrm rot="10800000">
            <a:off x="0" y="0"/>
            <a:ext cx="9144000" cy="5143500"/>
          </a:xfrm>
          <a:prstGeom prst="rect">
            <a:avLst/>
          </a:prstGeom>
          <a:noFill/>
          <a:ln>
            <a:noFill/>
          </a:ln>
        </p:spPr>
      </p:pic>
      <p:sp>
        <p:nvSpPr>
          <p:cNvPr id="174" name="Google Shape;17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5" name="Google Shape;175;p19"/>
          <p:cNvSpPr txBox="1">
            <a:spLocks noGrp="1"/>
          </p:cNvSpPr>
          <p:nvPr>
            <p:ph type="body" idx="1"/>
          </p:nvPr>
        </p:nvSpPr>
        <p:spPr>
          <a:xfrm>
            <a:off x="2236300" y="1100100"/>
            <a:ext cx="6187800" cy="3504000"/>
          </a:xfrm>
          <a:prstGeom prst="rect">
            <a:avLst/>
          </a:prstGeom>
        </p:spPr>
        <p:txBody>
          <a:bodyPr spcFirstLastPara="1" wrap="square" lIns="91425" tIns="91425" rIns="91425" bIns="91425" anchor="t" anchorCtr="0">
            <a:noAutofit/>
          </a:bodyPr>
          <a:lstStyle>
            <a:lvl1pPr marL="457200" lvl="0" indent="-304800" rtl="0">
              <a:lnSpc>
                <a:spcPct val="100000"/>
              </a:lnSpc>
              <a:spcBef>
                <a:spcPts val="30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cxnSp>
        <p:nvCxnSpPr>
          <p:cNvPr id="176" name="Google Shape;176;p19"/>
          <p:cNvCxnSpPr/>
          <p:nvPr/>
        </p:nvCxnSpPr>
        <p:spPr>
          <a:xfrm rot="10800000">
            <a:off x="356700" y="2571900"/>
            <a:ext cx="0" cy="2571900"/>
          </a:xfrm>
          <a:prstGeom prst="straightConnector1">
            <a:avLst/>
          </a:prstGeom>
          <a:noFill/>
          <a:ln w="9525" cap="flat" cmpd="sng">
            <a:solidFill>
              <a:schemeClr val="dk1"/>
            </a:solidFill>
            <a:prstDash val="solid"/>
            <a:round/>
            <a:headEnd type="none" w="med" len="med"/>
            <a:tailEnd type="none" w="med" len="med"/>
          </a:ln>
        </p:spPr>
      </p:cxnSp>
      <p:cxnSp>
        <p:nvCxnSpPr>
          <p:cNvPr id="177" name="Google Shape;177;p19"/>
          <p:cNvCxnSpPr/>
          <p:nvPr/>
        </p:nvCxnSpPr>
        <p:spPr>
          <a:xfrm rot="10800000">
            <a:off x="8796325" y="0"/>
            <a:ext cx="0" cy="2571900"/>
          </a:xfrm>
          <a:prstGeom prst="straightConnector1">
            <a:avLst/>
          </a:prstGeom>
          <a:noFill/>
          <a:ln w="9525" cap="flat" cmpd="sng">
            <a:solidFill>
              <a:schemeClr val="dk1"/>
            </a:solidFill>
            <a:prstDash val="solid"/>
            <a:round/>
            <a:headEnd type="none" w="med" len="med"/>
            <a:tailEnd type="none" w="med" len="med"/>
          </a:ln>
        </p:spPr>
      </p:cxnSp>
      <p:grpSp>
        <p:nvGrpSpPr>
          <p:cNvPr id="178" name="Google Shape;178;p19"/>
          <p:cNvGrpSpPr/>
          <p:nvPr/>
        </p:nvGrpSpPr>
        <p:grpSpPr>
          <a:xfrm>
            <a:off x="8746225" y="2724300"/>
            <a:ext cx="100200" cy="289750"/>
            <a:chOff x="306600" y="2661250"/>
            <a:chExt cx="100200" cy="289750"/>
          </a:xfrm>
        </p:grpSpPr>
        <p:sp>
          <p:nvSpPr>
            <p:cNvPr id="179" name="Google Shape;179;p19"/>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9"/>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0819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pic>
        <p:nvPicPr>
          <p:cNvPr id="73" name="Google Shape;73;p8"/>
          <p:cNvPicPr preferRelativeResize="0"/>
          <p:nvPr/>
        </p:nvPicPr>
        <p:blipFill rotWithShape="1">
          <a:blip r:embed="rId2">
            <a:alphaModFix/>
          </a:blip>
          <a:srcRect/>
          <a:stretch/>
        </p:blipFill>
        <p:spPr>
          <a:xfrm rot="10800000" flipH="1">
            <a:off x="0" y="0"/>
            <a:ext cx="9144000" cy="5143500"/>
          </a:xfrm>
          <a:prstGeom prst="rect">
            <a:avLst/>
          </a:prstGeom>
          <a:noFill/>
          <a:ln>
            <a:noFill/>
          </a:ln>
        </p:spPr>
      </p:pic>
      <p:sp>
        <p:nvSpPr>
          <p:cNvPr id="74" name="Google Shape;74;p8"/>
          <p:cNvSpPr txBox="1">
            <a:spLocks noGrp="1"/>
          </p:cNvSpPr>
          <p:nvPr>
            <p:ph type="title"/>
          </p:nvPr>
        </p:nvSpPr>
        <p:spPr>
          <a:xfrm>
            <a:off x="903675" y="1307100"/>
            <a:ext cx="73365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7200"/>
              <a:buNone/>
              <a:defRPr sz="7200"/>
            </a:lvl1pPr>
            <a:lvl2pPr lvl="1">
              <a:spcBef>
                <a:spcPts val="0"/>
              </a:spcBef>
              <a:spcAft>
                <a:spcPts val="0"/>
              </a:spcAft>
              <a:buSzPts val="7200"/>
              <a:buNone/>
              <a:defRPr sz="7200"/>
            </a:lvl2pPr>
            <a:lvl3pPr lvl="2">
              <a:spcBef>
                <a:spcPts val="0"/>
              </a:spcBef>
              <a:spcAft>
                <a:spcPts val="0"/>
              </a:spcAft>
              <a:buSzPts val="7200"/>
              <a:buNone/>
              <a:defRPr sz="7200"/>
            </a:lvl3pPr>
            <a:lvl4pPr lvl="3">
              <a:spcBef>
                <a:spcPts val="0"/>
              </a:spcBef>
              <a:spcAft>
                <a:spcPts val="0"/>
              </a:spcAft>
              <a:buSzPts val="7200"/>
              <a:buNone/>
              <a:defRPr sz="7200"/>
            </a:lvl4pPr>
            <a:lvl5pPr lvl="4">
              <a:spcBef>
                <a:spcPts val="0"/>
              </a:spcBef>
              <a:spcAft>
                <a:spcPts val="0"/>
              </a:spcAft>
              <a:buSzPts val="7200"/>
              <a:buNone/>
              <a:defRPr sz="7200"/>
            </a:lvl5pPr>
            <a:lvl6pPr lvl="5">
              <a:spcBef>
                <a:spcPts val="0"/>
              </a:spcBef>
              <a:spcAft>
                <a:spcPts val="0"/>
              </a:spcAft>
              <a:buSzPts val="7200"/>
              <a:buNone/>
              <a:defRPr sz="7200"/>
            </a:lvl6pPr>
            <a:lvl7pPr lvl="6">
              <a:spcBef>
                <a:spcPts val="0"/>
              </a:spcBef>
              <a:spcAft>
                <a:spcPts val="0"/>
              </a:spcAft>
              <a:buSzPts val="7200"/>
              <a:buNone/>
              <a:defRPr sz="7200"/>
            </a:lvl7pPr>
            <a:lvl8pPr lvl="7">
              <a:spcBef>
                <a:spcPts val="0"/>
              </a:spcBef>
              <a:spcAft>
                <a:spcPts val="0"/>
              </a:spcAft>
              <a:buSzPts val="7200"/>
              <a:buNone/>
              <a:defRPr sz="7200"/>
            </a:lvl8pPr>
            <a:lvl9pPr lvl="8">
              <a:spcBef>
                <a:spcPts val="0"/>
              </a:spcBef>
              <a:spcAft>
                <a:spcPts val="0"/>
              </a:spcAft>
              <a:buSzPts val="7200"/>
              <a:buNone/>
              <a:defRPr sz="7200"/>
            </a:lvl9pPr>
          </a:lstStyle>
          <a:p>
            <a:endParaRPr/>
          </a:p>
        </p:txBody>
      </p:sp>
      <p:cxnSp>
        <p:nvCxnSpPr>
          <p:cNvPr id="75" name="Google Shape;75;p8"/>
          <p:cNvCxnSpPr/>
          <p:nvPr/>
        </p:nvCxnSpPr>
        <p:spPr>
          <a:xfrm>
            <a:off x="0" y="4875075"/>
            <a:ext cx="2730300" cy="0"/>
          </a:xfrm>
          <a:prstGeom prst="straightConnector1">
            <a:avLst/>
          </a:prstGeom>
          <a:noFill/>
          <a:ln w="9525" cap="flat" cmpd="sng">
            <a:solidFill>
              <a:schemeClr val="dk1"/>
            </a:solidFill>
            <a:prstDash val="solid"/>
            <a:round/>
            <a:headEnd type="none" w="med" len="med"/>
            <a:tailEnd type="none" w="med" len="med"/>
          </a:ln>
        </p:spPr>
      </p:cxnSp>
      <p:grpSp>
        <p:nvGrpSpPr>
          <p:cNvPr id="76" name="Google Shape;76;p8"/>
          <p:cNvGrpSpPr/>
          <p:nvPr/>
        </p:nvGrpSpPr>
        <p:grpSpPr>
          <a:xfrm rot="5400000">
            <a:off x="2977475" y="4730200"/>
            <a:ext cx="100200" cy="289750"/>
            <a:chOff x="306600" y="2661250"/>
            <a:chExt cx="100200" cy="289750"/>
          </a:xfrm>
        </p:grpSpPr>
        <p:sp>
          <p:nvSpPr>
            <p:cNvPr id="77" name="Google Shape;77;p8"/>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9" name="Google Shape;79;p8"/>
          <p:cNvCxnSpPr/>
          <p:nvPr/>
        </p:nvCxnSpPr>
        <p:spPr>
          <a:xfrm rot="10800000">
            <a:off x="6413700" y="269738"/>
            <a:ext cx="2730300" cy="0"/>
          </a:xfrm>
          <a:prstGeom prst="straightConnector1">
            <a:avLst/>
          </a:prstGeom>
          <a:noFill/>
          <a:ln w="9525" cap="flat" cmpd="sng">
            <a:solidFill>
              <a:schemeClr val="dk1"/>
            </a:solidFill>
            <a:prstDash val="solid"/>
            <a:round/>
            <a:headEnd type="none" w="med" len="med"/>
            <a:tailEnd type="none" w="med" len="med"/>
          </a:ln>
        </p:spPr>
      </p:cxnSp>
      <p:grpSp>
        <p:nvGrpSpPr>
          <p:cNvPr id="80" name="Google Shape;80;p8"/>
          <p:cNvGrpSpPr/>
          <p:nvPr/>
        </p:nvGrpSpPr>
        <p:grpSpPr>
          <a:xfrm rot="-5400000" flipH="1">
            <a:off x="6066325" y="124863"/>
            <a:ext cx="100200" cy="289750"/>
            <a:chOff x="306600" y="2661250"/>
            <a:chExt cx="100200" cy="289750"/>
          </a:xfrm>
        </p:grpSpPr>
        <p:sp>
          <p:nvSpPr>
            <p:cNvPr id="81" name="Google Shape;81;p8"/>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pic>
        <p:nvPicPr>
          <p:cNvPr id="84" name="Google Shape;84;p9"/>
          <p:cNvPicPr preferRelativeResize="0"/>
          <p:nvPr/>
        </p:nvPicPr>
        <p:blipFill rotWithShape="1">
          <a:blip r:embed="rId2">
            <a:alphaModFix/>
          </a:blip>
          <a:srcRect/>
          <a:stretch/>
        </p:blipFill>
        <p:spPr>
          <a:xfrm flipH="1">
            <a:off x="0" y="0"/>
            <a:ext cx="9144000" cy="5143500"/>
          </a:xfrm>
          <a:prstGeom prst="rect">
            <a:avLst/>
          </a:prstGeom>
          <a:noFill/>
          <a:ln>
            <a:noFill/>
          </a:ln>
        </p:spPr>
      </p:pic>
      <p:sp>
        <p:nvSpPr>
          <p:cNvPr id="85" name="Google Shape;85;p9"/>
          <p:cNvSpPr txBox="1">
            <a:spLocks noGrp="1"/>
          </p:cNvSpPr>
          <p:nvPr>
            <p:ph type="title"/>
          </p:nvPr>
        </p:nvSpPr>
        <p:spPr>
          <a:xfrm>
            <a:off x="1407275" y="1360650"/>
            <a:ext cx="63294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86" name="Google Shape;86;p9"/>
          <p:cNvSpPr txBox="1">
            <a:spLocks noGrp="1"/>
          </p:cNvSpPr>
          <p:nvPr>
            <p:ph type="subTitle" idx="1"/>
          </p:nvPr>
        </p:nvSpPr>
        <p:spPr>
          <a:xfrm>
            <a:off x="1407300" y="3325050"/>
            <a:ext cx="6329400" cy="45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sz="1400"/>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87" name="Google Shape;87;p9"/>
          <p:cNvCxnSpPr/>
          <p:nvPr/>
        </p:nvCxnSpPr>
        <p:spPr>
          <a:xfrm rot="10800000">
            <a:off x="356700" y="2571900"/>
            <a:ext cx="0" cy="2571900"/>
          </a:xfrm>
          <a:prstGeom prst="straightConnector1">
            <a:avLst/>
          </a:prstGeom>
          <a:noFill/>
          <a:ln w="9525" cap="flat" cmpd="sng">
            <a:solidFill>
              <a:schemeClr val="dk1"/>
            </a:solidFill>
            <a:prstDash val="solid"/>
            <a:round/>
            <a:headEnd type="none" w="med" len="med"/>
            <a:tailEnd type="none" w="med" len="med"/>
          </a:ln>
        </p:spPr>
      </p:cxnSp>
      <p:cxnSp>
        <p:nvCxnSpPr>
          <p:cNvPr id="88" name="Google Shape;88;p9"/>
          <p:cNvCxnSpPr/>
          <p:nvPr/>
        </p:nvCxnSpPr>
        <p:spPr>
          <a:xfrm rot="10800000">
            <a:off x="8796325" y="0"/>
            <a:ext cx="0" cy="2571900"/>
          </a:xfrm>
          <a:prstGeom prst="straightConnector1">
            <a:avLst/>
          </a:prstGeom>
          <a:noFill/>
          <a:ln w="9525" cap="flat" cmpd="sng">
            <a:solidFill>
              <a:schemeClr val="dk1"/>
            </a:solidFill>
            <a:prstDash val="solid"/>
            <a:round/>
            <a:headEnd type="none" w="med" len="med"/>
            <a:tailEnd type="none" w="med" len="med"/>
          </a:ln>
        </p:spPr>
      </p:cxnSp>
      <p:grpSp>
        <p:nvGrpSpPr>
          <p:cNvPr id="89" name="Google Shape;89;p9"/>
          <p:cNvGrpSpPr/>
          <p:nvPr/>
        </p:nvGrpSpPr>
        <p:grpSpPr>
          <a:xfrm rot="10800000" flipH="1">
            <a:off x="306600" y="2129750"/>
            <a:ext cx="100200" cy="289750"/>
            <a:chOff x="306600" y="2661250"/>
            <a:chExt cx="100200" cy="289750"/>
          </a:xfrm>
        </p:grpSpPr>
        <p:sp>
          <p:nvSpPr>
            <p:cNvPr id="90" name="Google Shape;90;p9"/>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9"/>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9"/>
          <p:cNvGrpSpPr/>
          <p:nvPr/>
        </p:nvGrpSpPr>
        <p:grpSpPr>
          <a:xfrm rot="10800000" flipH="1">
            <a:off x="8746225" y="2725100"/>
            <a:ext cx="100200" cy="289750"/>
            <a:chOff x="306600" y="2661250"/>
            <a:chExt cx="100200" cy="289750"/>
          </a:xfrm>
        </p:grpSpPr>
        <p:sp>
          <p:nvSpPr>
            <p:cNvPr id="93" name="Google Shape;93;p9"/>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5"/>
        <p:cNvGrpSpPr/>
        <p:nvPr/>
      </p:nvGrpSpPr>
      <p:grpSpPr>
        <a:xfrm>
          <a:off x="0" y="0"/>
          <a:ext cx="0" cy="0"/>
          <a:chOff x="0" y="0"/>
          <a:chExt cx="0" cy="0"/>
        </a:xfrm>
      </p:grpSpPr>
      <p:sp>
        <p:nvSpPr>
          <p:cNvPr id="96" name="Google Shape;96;p10"/>
          <p:cNvSpPr>
            <a:spLocks noGrp="1"/>
          </p:cNvSpPr>
          <p:nvPr>
            <p:ph type="pic" idx="2"/>
          </p:nvPr>
        </p:nvSpPr>
        <p:spPr>
          <a:xfrm>
            <a:off x="0" y="50"/>
            <a:ext cx="9144000" cy="5143500"/>
          </a:xfrm>
          <a:prstGeom prst="rect">
            <a:avLst/>
          </a:prstGeom>
          <a:noFill/>
          <a:ln>
            <a:noFill/>
          </a:ln>
        </p:spPr>
      </p:sp>
      <p:sp>
        <p:nvSpPr>
          <p:cNvPr id="97" name="Google Shape;97;p10"/>
          <p:cNvSpPr txBox="1">
            <a:spLocks noGrp="1"/>
          </p:cNvSpPr>
          <p:nvPr>
            <p:ph type="title"/>
          </p:nvPr>
        </p:nvSpPr>
        <p:spPr>
          <a:xfrm>
            <a:off x="1643000" y="4014450"/>
            <a:ext cx="5858100" cy="572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600"/>
              <a:buNone/>
              <a:defRPr sz="2600"/>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11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1"/>
        <p:cNvGrpSpPr/>
        <p:nvPr/>
      </p:nvGrpSpPr>
      <p:grpSpPr>
        <a:xfrm>
          <a:off x="0" y="0"/>
          <a:ext cx="0" cy="0"/>
          <a:chOff x="0" y="0"/>
          <a:chExt cx="0" cy="0"/>
        </a:xfrm>
      </p:grpSpPr>
      <p:pic>
        <p:nvPicPr>
          <p:cNvPr id="112" name="Google Shape;112;p1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3" name="Google Shape;11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4" name="Google Shape;114;p13"/>
          <p:cNvSpPr txBox="1">
            <a:spLocks noGrp="1"/>
          </p:cNvSpPr>
          <p:nvPr>
            <p:ph type="title" idx="2" hasCustomPrompt="1"/>
          </p:nvPr>
        </p:nvSpPr>
        <p:spPr>
          <a:xfrm>
            <a:off x="720000" y="1681521"/>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a:spLocks noGrp="1"/>
          </p:cNvSpPr>
          <p:nvPr>
            <p:ph type="title" idx="3" hasCustomPrompt="1"/>
          </p:nvPr>
        </p:nvSpPr>
        <p:spPr>
          <a:xfrm>
            <a:off x="5046000" y="1681504"/>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3"/>
          <p:cNvSpPr txBox="1">
            <a:spLocks noGrp="1"/>
          </p:cNvSpPr>
          <p:nvPr>
            <p:ph type="title" idx="4" hasCustomPrompt="1"/>
          </p:nvPr>
        </p:nvSpPr>
        <p:spPr>
          <a:xfrm>
            <a:off x="720000" y="26268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a:spLocks noGrp="1"/>
          </p:cNvSpPr>
          <p:nvPr>
            <p:ph type="title" idx="5" hasCustomPrompt="1"/>
          </p:nvPr>
        </p:nvSpPr>
        <p:spPr>
          <a:xfrm>
            <a:off x="5046000" y="26268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a:spLocks noGrp="1"/>
          </p:cNvSpPr>
          <p:nvPr>
            <p:ph type="title" idx="6" hasCustomPrompt="1"/>
          </p:nvPr>
        </p:nvSpPr>
        <p:spPr>
          <a:xfrm>
            <a:off x="720000" y="357214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a:spLocks noGrp="1"/>
          </p:cNvSpPr>
          <p:nvPr>
            <p:ph type="title" idx="7" hasCustomPrompt="1"/>
          </p:nvPr>
        </p:nvSpPr>
        <p:spPr>
          <a:xfrm>
            <a:off x="5046000" y="3572129"/>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subTitle" idx="1"/>
          </p:nvPr>
        </p:nvSpPr>
        <p:spPr>
          <a:xfrm>
            <a:off x="1454700" y="1681525"/>
            <a:ext cx="26433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latin typeface="Libre Caslon Text"/>
                <a:ea typeface="Libre Caslon Text"/>
                <a:cs typeface="Libre Caslon Text"/>
                <a:sym typeface="Libre Caslon Tex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1" name="Google Shape;121;p13"/>
          <p:cNvSpPr txBox="1">
            <a:spLocks noGrp="1"/>
          </p:cNvSpPr>
          <p:nvPr>
            <p:ph type="subTitle" idx="8"/>
          </p:nvPr>
        </p:nvSpPr>
        <p:spPr>
          <a:xfrm>
            <a:off x="1454700" y="2626838"/>
            <a:ext cx="26433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latin typeface="Libre Caslon Text"/>
                <a:ea typeface="Libre Caslon Text"/>
                <a:cs typeface="Libre Caslon Text"/>
                <a:sym typeface="Libre Caslon Tex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2" name="Google Shape;122;p13"/>
          <p:cNvSpPr txBox="1">
            <a:spLocks noGrp="1"/>
          </p:cNvSpPr>
          <p:nvPr>
            <p:ph type="subTitle" idx="9"/>
          </p:nvPr>
        </p:nvSpPr>
        <p:spPr>
          <a:xfrm>
            <a:off x="1454700" y="3572150"/>
            <a:ext cx="26433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latin typeface="Libre Caslon Text"/>
                <a:ea typeface="Libre Caslon Text"/>
                <a:cs typeface="Libre Caslon Text"/>
                <a:sym typeface="Libre Caslon Tex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3" name="Google Shape;123;p13"/>
          <p:cNvSpPr txBox="1">
            <a:spLocks noGrp="1"/>
          </p:cNvSpPr>
          <p:nvPr>
            <p:ph type="subTitle" idx="13"/>
          </p:nvPr>
        </p:nvSpPr>
        <p:spPr>
          <a:xfrm>
            <a:off x="5780700" y="1681525"/>
            <a:ext cx="26433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latin typeface="Libre Caslon Text"/>
                <a:ea typeface="Libre Caslon Text"/>
                <a:cs typeface="Libre Caslon Text"/>
                <a:sym typeface="Libre Caslon Tex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4" name="Google Shape;124;p13"/>
          <p:cNvSpPr txBox="1">
            <a:spLocks noGrp="1"/>
          </p:cNvSpPr>
          <p:nvPr>
            <p:ph type="subTitle" idx="14"/>
          </p:nvPr>
        </p:nvSpPr>
        <p:spPr>
          <a:xfrm>
            <a:off x="5780700" y="2626829"/>
            <a:ext cx="26433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latin typeface="Libre Caslon Text"/>
                <a:ea typeface="Libre Caslon Text"/>
                <a:cs typeface="Libre Caslon Text"/>
                <a:sym typeface="Libre Caslon Tex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5" name="Google Shape;125;p13"/>
          <p:cNvSpPr txBox="1">
            <a:spLocks noGrp="1"/>
          </p:cNvSpPr>
          <p:nvPr>
            <p:ph type="subTitle" idx="15"/>
          </p:nvPr>
        </p:nvSpPr>
        <p:spPr>
          <a:xfrm>
            <a:off x="5780700" y="3572150"/>
            <a:ext cx="2643300" cy="447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000">
                <a:solidFill>
                  <a:schemeClr val="dk1"/>
                </a:solidFill>
                <a:latin typeface="Libre Caslon Text"/>
                <a:ea typeface="Libre Caslon Text"/>
                <a:cs typeface="Libre Caslon Text"/>
                <a:sym typeface="Libre Caslon Text"/>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126" name="Google Shape;126;p13"/>
          <p:cNvCxnSpPr/>
          <p:nvPr/>
        </p:nvCxnSpPr>
        <p:spPr>
          <a:xfrm rot="10800000">
            <a:off x="0" y="269750"/>
            <a:ext cx="2730300" cy="0"/>
          </a:xfrm>
          <a:prstGeom prst="straightConnector1">
            <a:avLst/>
          </a:prstGeom>
          <a:noFill/>
          <a:ln w="9525" cap="flat" cmpd="sng">
            <a:solidFill>
              <a:schemeClr val="dk1"/>
            </a:solidFill>
            <a:prstDash val="solid"/>
            <a:round/>
            <a:headEnd type="none" w="med" len="med"/>
            <a:tailEnd type="none" w="med" len="med"/>
          </a:ln>
        </p:spPr>
      </p:cxnSp>
      <p:cxnSp>
        <p:nvCxnSpPr>
          <p:cNvPr id="127" name="Google Shape;127;p13"/>
          <p:cNvCxnSpPr/>
          <p:nvPr/>
        </p:nvCxnSpPr>
        <p:spPr>
          <a:xfrm rot="10800000">
            <a:off x="6413500" y="4875075"/>
            <a:ext cx="2730300" cy="0"/>
          </a:xfrm>
          <a:prstGeom prst="straightConnector1">
            <a:avLst/>
          </a:prstGeom>
          <a:noFill/>
          <a:ln w="9525" cap="flat" cmpd="sng">
            <a:solidFill>
              <a:schemeClr val="dk1"/>
            </a:solidFill>
            <a:prstDash val="solid"/>
            <a:round/>
            <a:headEnd type="none" w="med" len="med"/>
            <a:tailEnd type="none" w="med" len="med"/>
          </a:ln>
        </p:spPr>
      </p:cxnSp>
      <p:grpSp>
        <p:nvGrpSpPr>
          <p:cNvPr id="128" name="Google Shape;128;p13"/>
          <p:cNvGrpSpPr/>
          <p:nvPr/>
        </p:nvGrpSpPr>
        <p:grpSpPr>
          <a:xfrm rot="5400000">
            <a:off x="6066125" y="4730200"/>
            <a:ext cx="100200" cy="289750"/>
            <a:chOff x="306600" y="2661250"/>
            <a:chExt cx="100200" cy="289750"/>
          </a:xfrm>
        </p:grpSpPr>
        <p:sp>
          <p:nvSpPr>
            <p:cNvPr id="129" name="Google Shape;129;p13"/>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57"/>
        <p:cNvGrpSpPr/>
        <p:nvPr/>
      </p:nvGrpSpPr>
      <p:grpSpPr>
        <a:xfrm>
          <a:off x="0" y="0"/>
          <a:ext cx="0" cy="0"/>
          <a:chOff x="0" y="0"/>
          <a:chExt cx="0" cy="0"/>
        </a:xfrm>
      </p:grpSpPr>
      <p:pic>
        <p:nvPicPr>
          <p:cNvPr id="258" name="Google Shape;258;p25"/>
          <p:cNvPicPr preferRelativeResize="0"/>
          <p:nvPr/>
        </p:nvPicPr>
        <p:blipFill rotWithShape="1">
          <a:blip r:embed="rId2">
            <a:alphaModFix/>
          </a:blip>
          <a:srcRect/>
          <a:stretch/>
        </p:blipFill>
        <p:spPr>
          <a:xfrm>
            <a:off x="0" y="0"/>
            <a:ext cx="9144000" cy="5143500"/>
          </a:xfrm>
          <a:prstGeom prst="rect">
            <a:avLst/>
          </a:prstGeom>
          <a:noFill/>
          <a:ln>
            <a:noFill/>
          </a:ln>
        </p:spPr>
      </p:pic>
      <p:cxnSp>
        <p:nvCxnSpPr>
          <p:cNvPr id="259" name="Google Shape;259;p25"/>
          <p:cNvCxnSpPr/>
          <p:nvPr/>
        </p:nvCxnSpPr>
        <p:spPr>
          <a:xfrm>
            <a:off x="6413500" y="269750"/>
            <a:ext cx="2730300" cy="0"/>
          </a:xfrm>
          <a:prstGeom prst="straightConnector1">
            <a:avLst/>
          </a:prstGeom>
          <a:noFill/>
          <a:ln w="9525" cap="flat" cmpd="sng">
            <a:solidFill>
              <a:schemeClr val="dk1"/>
            </a:solidFill>
            <a:prstDash val="solid"/>
            <a:round/>
            <a:headEnd type="none" w="med" len="med"/>
            <a:tailEnd type="none" w="med" len="med"/>
          </a:ln>
        </p:spPr>
      </p:cxnSp>
      <p:cxnSp>
        <p:nvCxnSpPr>
          <p:cNvPr id="260" name="Google Shape;260;p25"/>
          <p:cNvCxnSpPr/>
          <p:nvPr/>
        </p:nvCxnSpPr>
        <p:spPr>
          <a:xfrm>
            <a:off x="0" y="4875075"/>
            <a:ext cx="2730300" cy="0"/>
          </a:xfrm>
          <a:prstGeom prst="straightConnector1">
            <a:avLst/>
          </a:prstGeom>
          <a:noFill/>
          <a:ln w="9525" cap="flat" cmpd="sng">
            <a:solidFill>
              <a:schemeClr val="dk1"/>
            </a:solidFill>
            <a:prstDash val="solid"/>
            <a:round/>
            <a:headEnd type="none" w="med" len="med"/>
            <a:tailEnd type="none" w="med" len="med"/>
          </a:ln>
        </p:spPr>
      </p:cxnSp>
      <p:grpSp>
        <p:nvGrpSpPr>
          <p:cNvPr id="261" name="Google Shape;261;p25"/>
          <p:cNvGrpSpPr/>
          <p:nvPr/>
        </p:nvGrpSpPr>
        <p:grpSpPr>
          <a:xfrm rot="5400000">
            <a:off x="6066120" y="124880"/>
            <a:ext cx="100200" cy="289750"/>
            <a:chOff x="306600" y="2661250"/>
            <a:chExt cx="100200" cy="289750"/>
          </a:xfrm>
        </p:grpSpPr>
        <p:sp>
          <p:nvSpPr>
            <p:cNvPr id="262" name="Google Shape;262;p25"/>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5"/>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64"/>
        <p:cNvGrpSpPr/>
        <p:nvPr/>
      </p:nvGrpSpPr>
      <p:grpSpPr>
        <a:xfrm>
          <a:off x="0" y="0"/>
          <a:ext cx="0" cy="0"/>
          <a:chOff x="0" y="0"/>
          <a:chExt cx="0" cy="0"/>
        </a:xfrm>
      </p:grpSpPr>
      <p:pic>
        <p:nvPicPr>
          <p:cNvPr id="265" name="Google Shape;265;p26"/>
          <p:cNvPicPr preferRelativeResize="0"/>
          <p:nvPr/>
        </p:nvPicPr>
        <p:blipFill rotWithShape="1">
          <a:blip r:embed="rId2">
            <a:alphaModFix/>
          </a:blip>
          <a:srcRect/>
          <a:stretch/>
        </p:blipFill>
        <p:spPr>
          <a:xfrm>
            <a:off x="0" y="0"/>
            <a:ext cx="9144000" cy="5143500"/>
          </a:xfrm>
          <a:prstGeom prst="rect">
            <a:avLst/>
          </a:prstGeom>
          <a:noFill/>
          <a:ln>
            <a:noFill/>
          </a:ln>
        </p:spPr>
      </p:pic>
      <p:cxnSp>
        <p:nvCxnSpPr>
          <p:cNvPr id="266" name="Google Shape;266;p26"/>
          <p:cNvCxnSpPr/>
          <p:nvPr/>
        </p:nvCxnSpPr>
        <p:spPr>
          <a:xfrm>
            <a:off x="8846425" y="0"/>
            <a:ext cx="0" cy="2571900"/>
          </a:xfrm>
          <a:prstGeom prst="straightConnector1">
            <a:avLst/>
          </a:prstGeom>
          <a:noFill/>
          <a:ln w="9525" cap="flat" cmpd="sng">
            <a:solidFill>
              <a:schemeClr val="dk1"/>
            </a:solidFill>
            <a:prstDash val="solid"/>
            <a:round/>
            <a:headEnd type="none" w="med" len="med"/>
            <a:tailEnd type="none" w="med" len="med"/>
          </a:ln>
        </p:spPr>
      </p:cxnSp>
      <p:cxnSp>
        <p:nvCxnSpPr>
          <p:cNvPr id="267" name="Google Shape;267;p26"/>
          <p:cNvCxnSpPr/>
          <p:nvPr/>
        </p:nvCxnSpPr>
        <p:spPr>
          <a:xfrm>
            <a:off x="406800" y="2571900"/>
            <a:ext cx="0" cy="2571900"/>
          </a:xfrm>
          <a:prstGeom prst="straightConnector1">
            <a:avLst/>
          </a:prstGeom>
          <a:noFill/>
          <a:ln w="9525" cap="flat" cmpd="sng">
            <a:solidFill>
              <a:schemeClr val="dk1"/>
            </a:solidFill>
            <a:prstDash val="solid"/>
            <a:round/>
            <a:headEnd type="none" w="med" len="med"/>
            <a:tailEnd type="none" w="med" len="med"/>
          </a:ln>
        </p:spPr>
      </p:cxnSp>
      <p:grpSp>
        <p:nvGrpSpPr>
          <p:cNvPr id="268" name="Google Shape;268;p26"/>
          <p:cNvGrpSpPr/>
          <p:nvPr/>
        </p:nvGrpSpPr>
        <p:grpSpPr>
          <a:xfrm flipH="1">
            <a:off x="356700" y="2135475"/>
            <a:ext cx="100200" cy="289750"/>
            <a:chOff x="306600" y="2661250"/>
            <a:chExt cx="100200" cy="289750"/>
          </a:xfrm>
        </p:grpSpPr>
        <p:sp>
          <p:nvSpPr>
            <p:cNvPr id="269" name="Google Shape;269;p26"/>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0"/>
        <p:cNvGrpSpPr/>
        <p:nvPr/>
      </p:nvGrpSpPr>
      <p:grpSpPr>
        <a:xfrm>
          <a:off x="0" y="0"/>
          <a:ext cx="0" cy="0"/>
          <a:chOff x="0" y="0"/>
          <a:chExt cx="0" cy="0"/>
        </a:xfrm>
      </p:grpSpPr>
      <p:pic>
        <p:nvPicPr>
          <p:cNvPr id="21" name="Google Shape;21;p3"/>
          <p:cNvPicPr preferRelativeResize="0"/>
          <p:nvPr/>
        </p:nvPicPr>
        <p:blipFill rotWithShape="1">
          <a:blip r:embed="rId2">
            <a:alphaModFix amt="90000"/>
          </a:blip>
          <a:srcRect/>
          <a:stretch/>
        </p:blipFill>
        <p:spPr>
          <a:xfrm flipH="1">
            <a:off x="0" y="0"/>
            <a:ext cx="9144000" cy="5143500"/>
          </a:xfrm>
          <a:prstGeom prst="rect">
            <a:avLst/>
          </a:prstGeom>
          <a:noFill/>
          <a:ln>
            <a:noFill/>
          </a:ln>
        </p:spPr>
      </p:pic>
      <p:sp>
        <p:nvSpPr>
          <p:cNvPr id="22" name="Google Shape;22;p3"/>
          <p:cNvSpPr txBox="1">
            <a:spLocks noGrp="1"/>
          </p:cNvSpPr>
          <p:nvPr>
            <p:ph type="title"/>
          </p:nvPr>
        </p:nvSpPr>
        <p:spPr>
          <a:xfrm>
            <a:off x="886050" y="2734500"/>
            <a:ext cx="43836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886050" y="1567200"/>
            <a:ext cx="1235700" cy="1167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 name="Google Shape;24;p3"/>
          <p:cNvSpPr>
            <a:spLocks noGrp="1"/>
          </p:cNvSpPr>
          <p:nvPr>
            <p:ph type="pic" idx="3"/>
          </p:nvPr>
        </p:nvSpPr>
        <p:spPr>
          <a:xfrm>
            <a:off x="5488925" y="851500"/>
            <a:ext cx="2787000" cy="3444600"/>
          </a:xfrm>
          <a:prstGeom prst="round2SameRect">
            <a:avLst>
              <a:gd name="adj1" fmla="val 50000"/>
              <a:gd name="adj2" fmla="val 0"/>
            </a:avLst>
          </a:prstGeom>
          <a:noFill/>
          <a:ln>
            <a:noFill/>
          </a:ln>
        </p:spPr>
      </p:sp>
      <p:cxnSp>
        <p:nvCxnSpPr>
          <p:cNvPr id="25" name="Google Shape;25;p3"/>
          <p:cNvCxnSpPr/>
          <p:nvPr/>
        </p:nvCxnSpPr>
        <p:spPr>
          <a:xfrm>
            <a:off x="0" y="4875075"/>
            <a:ext cx="2730300" cy="0"/>
          </a:xfrm>
          <a:prstGeom prst="straightConnector1">
            <a:avLst/>
          </a:prstGeom>
          <a:noFill/>
          <a:ln w="9525" cap="flat" cmpd="sng">
            <a:solidFill>
              <a:schemeClr val="dk1"/>
            </a:solidFill>
            <a:prstDash val="solid"/>
            <a:round/>
            <a:headEnd type="none" w="med" len="med"/>
            <a:tailEnd type="none" w="med" len="med"/>
          </a:ln>
        </p:spPr>
      </p:cxnSp>
      <p:grpSp>
        <p:nvGrpSpPr>
          <p:cNvPr id="26" name="Google Shape;26;p3"/>
          <p:cNvGrpSpPr/>
          <p:nvPr/>
        </p:nvGrpSpPr>
        <p:grpSpPr>
          <a:xfrm rot="5400000">
            <a:off x="2977475" y="4730200"/>
            <a:ext cx="100200" cy="289750"/>
            <a:chOff x="306600" y="2661250"/>
            <a:chExt cx="100200" cy="289750"/>
          </a:xfrm>
        </p:grpSpPr>
        <p:sp>
          <p:nvSpPr>
            <p:cNvPr id="27" name="Google Shape;27;p3"/>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 name="Google Shape;29;p3"/>
          <p:cNvCxnSpPr/>
          <p:nvPr/>
        </p:nvCxnSpPr>
        <p:spPr>
          <a:xfrm rot="10800000">
            <a:off x="6413700" y="269738"/>
            <a:ext cx="2730300" cy="0"/>
          </a:xfrm>
          <a:prstGeom prst="straightConnector1">
            <a:avLst/>
          </a:prstGeom>
          <a:noFill/>
          <a:ln w="9525" cap="flat" cmpd="sng">
            <a:solidFill>
              <a:schemeClr val="dk1"/>
            </a:solidFill>
            <a:prstDash val="solid"/>
            <a:round/>
            <a:headEnd type="none" w="med" len="med"/>
            <a:tailEnd type="none" w="med" len="med"/>
          </a:ln>
        </p:spPr>
      </p:cxnSp>
      <p:grpSp>
        <p:nvGrpSpPr>
          <p:cNvPr id="30" name="Google Shape;30;p3"/>
          <p:cNvGrpSpPr/>
          <p:nvPr/>
        </p:nvGrpSpPr>
        <p:grpSpPr>
          <a:xfrm rot="-5400000" flipH="1">
            <a:off x="6066325" y="124863"/>
            <a:ext cx="100200" cy="289750"/>
            <a:chOff x="306600" y="2661250"/>
            <a:chExt cx="100200" cy="289750"/>
          </a:xfrm>
        </p:grpSpPr>
        <p:sp>
          <p:nvSpPr>
            <p:cNvPr id="31" name="Google Shape;31;p3"/>
            <p:cNvSpPr/>
            <p:nvPr/>
          </p:nvSpPr>
          <p:spPr>
            <a:xfrm>
              <a:off x="306600" y="266125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06600" y="2850800"/>
              <a:ext cx="100200" cy="1002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27779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Libre Caslon Text"/>
              <a:buNone/>
              <a:defRPr sz="3000">
                <a:solidFill>
                  <a:schemeClr val="dk1"/>
                </a:solidFill>
                <a:latin typeface="Libre Caslon Text"/>
                <a:ea typeface="Libre Caslon Text"/>
                <a:cs typeface="Libre Caslon Text"/>
                <a:sym typeface="Libre Caslon Text"/>
              </a:defRPr>
            </a:lvl1pPr>
            <a:lvl2pPr lvl="1" rtl="0">
              <a:spcBef>
                <a:spcPts val="0"/>
              </a:spcBef>
              <a:spcAft>
                <a:spcPts val="0"/>
              </a:spcAft>
              <a:buClr>
                <a:schemeClr val="dk1"/>
              </a:buClr>
              <a:buSzPts val="3000"/>
              <a:buFont typeface="Libre Caslon Text"/>
              <a:buNone/>
              <a:defRPr sz="3000">
                <a:solidFill>
                  <a:schemeClr val="dk1"/>
                </a:solidFill>
                <a:latin typeface="Libre Caslon Text"/>
                <a:ea typeface="Libre Caslon Text"/>
                <a:cs typeface="Libre Caslon Text"/>
                <a:sym typeface="Libre Caslon Text"/>
              </a:defRPr>
            </a:lvl2pPr>
            <a:lvl3pPr lvl="2" rtl="0">
              <a:spcBef>
                <a:spcPts val="0"/>
              </a:spcBef>
              <a:spcAft>
                <a:spcPts val="0"/>
              </a:spcAft>
              <a:buClr>
                <a:schemeClr val="dk1"/>
              </a:buClr>
              <a:buSzPts val="3000"/>
              <a:buFont typeface="Libre Caslon Text"/>
              <a:buNone/>
              <a:defRPr sz="3000">
                <a:solidFill>
                  <a:schemeClr val="dk1"/>
                </a:solidFill>
                <a:latin typeface="Libre Caslon Text"/>
                <a:ea typeface="Libre Caslon Text"/>
                <a:cs typeface="Libre Caslon Text"/>
                <a:sym typeface="Libre Caslon Text"/>
              </a:defRPr>
            </a:lvl3pPr>
            <a:lvl4pPr lvl="3" rtl="0">
              <a:spcBef>
                <a:spcPts val="0"/>
              </a:spcBef>
              <a:spcAft>
                <a:spcPts val="0"/>
              </a:spcAft>
              <a:buClr>
                <a:schemeClr val="dk1"/>
              </a:buClr>
              <a:buSzPts val="3000"/>
              <a:buFont typeface="Libre Caslon Text"/>
              <a:buNone/>
              <a:defRPr sz="3000">
                <a:solidFill>
                  <a:schemeClr val="dk1"/>
                </a:solidFill>
                <a:latin typeface="Libre Caslon Text"/>
                <a:ea typeface="Libre Caslon Text"/>
                <a:cs typeface="Libre Caslon Text"/>
                <a:sym typeface="Libre Caslon Text"/>
              </a:defRPr>
            </a:lvl4pPr>
            <a:lvl5pPr lvl="4" rtl="0">
              <a:spcBef>
                <a:spcPts val="0"/>
              </a:spcBef>
              <a:spcAft>
                <a:spcPts val="0"/>
              </a:spcAft>
              <a:buClr>
                <a:schemeClr val="dk1"/>
              </a:buClr>
              <a:buSzPts val="3000"/>
              <a:buFont typeface="Libre Caslon Text"/>
              <a:buNone/>
              <a:defRPr sz="3000">
                <a:solidFill>
                  <a:schemeClr val="dk1"/>
                </a:solidFill>
                <a:latin typeface="Libre Caslon Text"/>
                <a:ea typeface="Libre Caslon Text"/>
                <a:cs typeface="Libre Caslon Text"/>
                <a:sym typeface="Libre Caslon Text"/>
              </a:defRPr>
            </a:lvl5pPr>
            <a:lvl6pPr lvl="5" rtl="0">
              <a:spcBef>
                <a:spcPts val="0"/>
              </a:spcBef>
              <a:spcAft>
                <a:spcPts val="0"/>
              </a:spcAft>
              <a:buClr>
                <a:schemeClr val="dk1"/>
              </a:buClr>
              <a:buSzPts val="3000"/>
              <a:buFont typeface="Libre Caslon Text"/>
              <a:buNone/>
              <a:defRPr sz="3000">
                <a:solidFill>
                  <a:schemeClr val="dk1"/>
                </a:solidFill>
                <a:latin typeface="Libre Caslon Text"/>
                <a:ea typeface="Libre Caslon Text"/>
                <a:cs typeface="Libre Caslon Text"/>
                <a:sym typeface="Libre Caslon Text"/>
              </a:defRPr>
            </a:lvl6pPr>
            <a:lvl7pPr lvl="6" rtl="0">
              <a:spcBef>
                <a:spcPts val="0"/>
              </a:spcBef>
              <a:spcAft>
                <a:spcPts val="0"/>
              </a:spcAft>
              <a:buClr>
                <a:schemeClr val="dk1"/>
              </a:buClr>
              <a:buSzPts val="3000"/>
              <a:buFont typeface="Libre Caslon Text"/>
              <a:buNone/>
              <a:defRPr sz="3000">
                <a:solidFill>
                  <a:schemeClr val="dk1"/>
                </a:solidFill>
                <a:latin typeface="Libre Caslon Text"/>
                <a:ea typeface="Libre Caslon Text"/>
                <a:cs typeface="Libre Caslon Text"/>
                <a:sym typeface="Libre Caslon Text"/>
              </a:defRPr>
            </a:lvl7pPr>
            <a:lvl8pPr lvl="7" rtl="0">
              <a:spcBef>
                <a:spcPts val="0"/>
              </a:spcBef>
              <a:spcAft>
                <a:spcPts val="0"/>
              </a:spcAft>
              <a:buClr>
                <a:schemeClr val="dk1"/>
              </a:buClr>
              <a:buSzPts val="3000"/>
              <a:buFont typeface="Libre Caslon Text"/>
              <a:buNone/>
              <a:defRPr sz="3000">
                <a:solidFill>
                  <a:schemeClr val="dk1"/>
                </a:solidFill>
                <a:latin typeface="Libre Caslon Text"/>
                <a:ea typeface="Libre Caslon Text"/>
                <a:cs typeface="Libre Caslon Text"/>
                <a:sym typeface="Libre Caslon Text"/>
              </a:defRPr>
            </a:lvl8pPr>
            <a:lvl9pPr lvl="8" rtl="0">
              <a:spcBef>
                <a:spcPts val="0"/>
              </a:spcBef>
              <a:spcAft>
                <a:spcPts val="0"/>
              </a:spcAft>
              <a:buClr>
                <a:schemeClr val="dk1"/>
              </a:buClr>
              <a:buSzPts val="3000"/>
              <a:buFont typeface="Libre Caslon Text"/>
              <a:buNone/>
              <a:defRPr sz="3000">
                <a:solidFill>
                  <a:schemeClr val="dk1"/>
                </a:solidFill>
                <a:latin typeface="Libre Caslon Text"/>
                <a:ea typeface="Libre Caslon Text"/>
                <a:cs typeface="Libre Caslon Text"/>
                <a:sym typeface="Libre Caslon Tex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lt1"/>
              </a:buClr>
              <a:buSzPts val="1200"/>
              <a:buFont typeface="Albert Sans"/>
              <a:buChar char="●"/>
              <a:defRPr sz="1200">
                <a:solidFill>
                  <a:schemeClr val="lt1"/>
                </a:solidFill>
                <a:latin typeface="Albert Sans"/>
                <a:ea typeface="Albert Sans"/>
                <a:cs typeface="Albert Sans"/>
                <a:sym typeface="Albert Sans"/>
              </a:defRPr>
            </a:lvl1pPr>
            <a:lvl2pPr marL="914400" lvl="1" indent="-304800">
              <a:lnSpc>
                <a:spcPct val="100000"/>
              </a:lnSpc>
              <a:spcBef>
                <a:spcPts val="0"/>
              </a:spcBef>
              <a:spcAft>
                <a:spcPts val="0"/>
              </a:spcAft>
              <a:buClr>
                <a:schemeClr val="lt1"/>
              </a:buClr>
              <a:buSzPts val="1200"/>
              <a:buFont typeface="Albert Sans"/>
              <a:buChar char="○"/>
              <a:defRPr sz="1200">
                <a:solidFill>
                  <a:schemeClr val="lt1"/>
                </a:solidFill>
                <a:latin typeface="Albert Sans"/>
                <a:ea typeface="Albert Sans"/>
                <a:cs typeface="Albert Sans"/>
                <a:sym typeface="Albert Sans"/>
              </a:defRPr>
            </a:lvl2pPr>
            <a:lvl3pPr marL="1371600" lvl="2" indent="-304800">
              <a:lnSpc>
                <a:spcPct val="100000"/>
              </a:lnSpc>
              <a:spcBef>
                <a:spcPts val="0"/>
              </a:spcBef>
              <a:spcAft>
                <a:spcPts val="0"/>
              </a:spcAft>
              <a:buClr>
                <a:schemeClr val="lt1"/>
              </a:buClr>
              <a:buSzPts val="1200"/>
              <a:buFont typeface="Albert Sans"/>
              <a:buChar char="■"/>
              <a:defRPr sz="1200">
                <a:solidFill>
                  <a:schemeClr val="lt1"/>
                </a:solidFill>
                <a:latin typeface="Albert Sans"/>
                <a:ea typeface="Albert Sans"/>
                <a:cs typeface="Albert Sans"/>
                <a:sym typeface="Albert Sans"/>
              </a:defRPr>
            </a:lvl3pPr>
            <a:lvl4pPr marL="1828800" lvl="3" indent="-304800">
              <a:lnSpc>
                <a:spcPct val="100000"/>
              </a:lnSpc>
              <a:spcBef>
                <a:spcPts val="0"/>
              </a:spcBef>
              <a:spcAft>
                <a:spcPts val="0"/>
              </a:spcAft>
              <a:buClr>
                <a:schemeClr val="lt1"/>
              </a:buClr>
              <a:buSzPts val="1200"/>
              <a:buFont typeface="Albert Sans"/>
              <a:buChar char="●"/>
              <a:defRPr sz="1200">
                <a:solidFill>
                  <a:schemeClr val="lt1"/>
                </a:solidFill>
                <a:latin typeface="Albert Sans"/>
                <a:ea typeface="Albert Sans"/>
                <a:cs typeface="Albert Sans"/>
                <a:sym typeface="Albert Sans"/>
              </a:defRPr>
            </a:lvl4pPr>
            <a:lvl5pPr marL="2286000" lvl="4" indent="-304800">
              <a:lnSpc>
                <a:spcPct val="100000"/>
              </a:lnSpc>
              <a:spcBef>
                <a:spcPts val="0"/>
              </a:spcBef>
              <a:spcAft>
                <a:spcPts val="0"/>
              </a:spcAft>
              <a:buClr>
                <a:schemeClr val="lt1"/>
              </a:buClr>
              <a:buSzPts val="1200"/>
              <a:buFont typeface="Albert Sans"/>
              <a:buChar char="○"/>
              <a:defRPr sz="1200">
                <a:solidFill>
                  <a:schemeClr val="lt1"/>
                </a:solidFill>
                <a:latin typeface="Albert Sans"/>
                <a:ea typeface="Albert Sans"/>
                <a:cs typeface="Albert Sans"/>
                <a:sym typeface="Albert Sans"/>
              </a:defRPr>
            </a:lvl5pPr>
            <a:lvl6pPr marL="2743200" lvl="5" indent="-304800">
              <a:lnSpc>
                <a:spcPct val="100000"/>
              </a:lnSpc>
              <a:spcBef>
                <a:spcPts val="0"/>
              </a:spcBef>
              <a:spcAft>
                <a:spcPts val="0"/>
              </a:spcAft>
              <a:buClr>
                <a:schemeClr val="lt1"/>
              </a:buClr>
              <a:buSzPts val="1200"/>
              <a:buFont typeface="Albert Sans"/>
              <a:buChar char="■"/>
              <a:defRPr sz="1200">
                <a:solidFill>
                  <a:schemeClr val="lt1"/>
                </a:solidFill>
                <a:latin typeface="Albert Sans"/>
                <a:ea typeface="Albert Sans"/>
                <a:cs typeface="Albert Sans"/>
                <a:sym typeface="Albert Sans"/>
              </a:defRPr>
            </a:lvl6pPr>
            <a:lvl7pPr marL="3200400" lvl="6" indent="-304800">
              <a:lnSpc>
                <a:spcPct val="100000"/>
              </a:lnSpc>
              <a:spcBef>
                <a:spcPts val="0"/>
              </a:spcBef>
              <a:spcAft>
                <a:spcPts val="0"/>
              </a:spcAft>
              <a:buClr>
                <a:schemeClr val="lt1"/>
              </a:buClr>
              <a:buSzPts val="1200"/>
              <a:buFont typeface="Albert Sans"/>
              <a:buChar char="●"/>
              <a:defRPr sz="1200">
                <a:solidFill>
                  <a:schemeClr val="lt1"/>
                </a:solidFill>
                <a:latin typeface="Albert Sans"/>
                <a:ea typeface="Albert Sans"/>
                <a:cs typeface="Albert Sans"/>
                <a:sym typeface="Albert Sans"/>
              </a:defRPr>
            </a:lvl7pPr>
            <a:lvl8pPr marL="3657600" lvl="7" indent="-304800">
              <a:lnSpc>
                <a:spcPct val="100000"/>
              </a:lnSpc>
              <a:spcBef>
                <a:spcPts val="0"/>
              </a:spcBef>
              <a:spcAft>
                <a:spcPts val="0"/>
              </a:spcAft>
              <a:buClr>
                <a:schemeClr val="lt1"/>
              </a:buClr>
              <a:buSzPts val="1200"/>
              <a:buFont typeface="Albert Sans"/>
              <a:buChar char="○"/>
              <a:defRPr sz="1200">
                <a:solidFill>
                  <a:schemeClr val="lt1"/>
                </a:solidFill>
                <a:latin typeface="Albert Sans"/>
                <a:ea typeface="Albert Sans"/>
                <a:cs typeface="Albert Sans"/>
                <a:sym typeface="Albert Sans"/>
              </a:defRPr>
            </a:lvl8pPr>
            <a:lvl9pPr marL="4114800" lvl="8" indent="-304800">
              <a:lnSpc>
                <a:spcPct val="100000"/>
              </a:lnSpc>
              <a:spcBef>
                <a:spcPts val="0"/>
              </a:spcBef>
              <a:spcAft>
                <a:spcPts val="0"/>
              </a:spcAft>
              <a:buClr>
                <a:schemeClr val="lt1"/>
              </a:buClr>
              <a:buSzPts val="1200"/>
              <a:buFont typeface="Albert Sans"/>
              <a:buChar char="■"/>
              <a:defRPr sz="1200">
                <a:solidFill>
                  <a:schemeClr val="lt1"/>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5" r:id="rId3"/>
    <p:sldLayoutId id="2147483656" r:id="rId4"/>
    <p:sldLayoutId id="2147483658" r:id="rId5"/>
    <p:sldLayoutId id="2147483659" r:id="rId6"/>
    <p:sldLayoutId id="2147483671" r:id="rId7"/>
    <p:sldLayoutId id="2147483672" r:id="rId8"/>
    <p:sldLayoutId id="2147483676" r:id="rId9"/>
    <p:sldLayoutId id="2147483677" r:id="rId10"/>
    <p:sldLayoutId id="2147483681" r:id="rId11"/>
    <p:sldLayoutId id="2147483684"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pn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8" Type="http://schemas.openxmlformats.org/officeDocument/2006/relationships/hyperlink" Target="https://www.coursera.org/" TargetMode="External"/><Relationship Id="rId3" Type="http://schemas.openxmlformats.org/officeDocument/2006/relationships/hyperlink" Target="https://faradars.org/" TargetMode="External"/><Relationship Id="rId7" Type="http://schemas.openxmlformats.org/officeDocument/2006/relationships/hyperlink" Target="https://www.udemy.com/" TargetMode="External"/><Relationship Id="rId12" Type="http://schemas.openxmlformats.org/officeDocument/2006/relationships/hyperlink" Target="https://github.com/" TargetMode="External"/><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hyperlink" Target="https://www.youtube.com/" TargetMode="External"/><Relationship Id="rId11" Type="http://schemas.openxmlformats.org/officeDocument/2006/relationships/hyperlink" Target="https://stackoverflow.com/" TargetMode="External"/><Relationship Id="rId5" Type="http://schemas.openxmlformats.org/officeDocument/2006/relationships/hyperlink" Target="https://maktabkhooneh.org/" TargetMode="External"/><Relationship Id="rId10" Type="http://schemas.openxmlformats.org/officeDocument/2006/relationships/hyperlink" Target="https://www.linkedin.com/" TargetMode="External"/><Relationship Id="rId4" Type="http://schemas.openxmlformats.org/officeDocument/2006/relationships/hyperlink" Target="https://www.aparat.com/" TargetMode="External"/><Relationship Id="rId9" Type="http://schemas.openxmlformats.org/officeDocument/2006/relationships/hyperlink" Target="https://www.w3schools.com/" TargetMode="Externa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30"/>
          <p:cNvSpPr txBox="1">
            <a:spLocks noGrp="1"/>
          </p:cNvSpPr>
          <p:nvPr>
            <p:ph type="ctrTitle"/>
          </p:nvPr>
        </p:nvSpPr>
        <p:spPr>
          <a:xfrm>
            <a:off x="1995625" y="1637603"/>
            <a:ext cx="5152748" cy="1416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Backend - PHP</a:t>
            </a:r>
            <a:endParaRPr dirty="0"/>
          </a:p>
        </p:txBody>
      </p:sp>
      <p:sp>
        <p:nvSpPr>
          <p:cNvPr id="282" name="Google Shape;282;p30"/>
          <p:cNvSpPr txBox="1">
            <a:spLocks noGrp="1"/>
          </p:cNvSpPr>
          <p:nvPr>
            <p:ph type="subTitle" idx="1"/>
          </p:nvPr>
        </p:nvSpPr>
        <p:spPr>
          <a:xfrm>
            <a:off x="1234800" y="3593225"/>
            <a:ext cx="6674400" cy="35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By Niloufar Kashefi</a:t>
            </a:r>
            <a:endParaRPr dirty="0"/>
          </a:p>
        </p:txBody>
      </p:sp>
      <p:cxnSp>
        <p:nvCxnSpPr>
          <p:cNvPr id="283" name="Google Shape;283;p30"/>
          <p:cNvCxnSpPr/>
          <p:nvPr/>
        </p:nvCxnSpPr>
        <p:spPr>
          <a:xfrm>
            <a:off x="3604650" y="3415990"/>
            <a:ext cx="1934700" cy="0"/>
          </a:xfrm>
          <a:prstGeom prst="straightConnector1">
            <a:avLst/>
          </a:prstGeom>
          <a:noFill/>
          <a:ln w="9525" cap="flat" cmpd="sng">
            <a:solidFill>
              <a:schemeClr val="lt1"/>
            </a:solidFill>
            <a:prstDash val="solid"/>
            <a:round/>
            <a:headEnd type="none" w="med" len="med"/>
            <a:tailEnd type="none" w="med" len="med"/>
          </a:ln>
        </p:spPr>
      </p:cxnSp>
      <p:sp>
        <p:nvSpPr>
          <p:cNvPr id="284" name="Google Shape;284;p30"/>
          <p:cNvSpPr/>
          <p:nvPr/>
        </p:nvSpPr>
        <p:spPr>
          <a:xfrm>
            <a:off x="4250828" y="819575"/>
            <a:ext cx="642343" cy="640794"/>
          </a:xfrm>
          <a:custGeom>
            <a:avLst/>
            <a:gdLst/>
            <a:ahLst/>
            <a:cxnLst/>
            <a:rect l="l" t="t" r="r" b="b"/>
            <a:pathLst>
              <a:path w="27783" h="27716" extrusionOk="0">
                <a:moveTo>
                  <a:pt x="14375" y="1797"/>
                </a:moveTo>
                <a:cubicBezTo>
                  <a:pt x="15205" y="2903"/>
                  <a:pt x="16449" y="4909"/>
                  <a:pt x="16449" y="7187"/>
                </a:cubicBezTo>
                <a:cubicBezTo>
                  <a:pt x="16449" y="9885"/>
                  <a:pt x="14652" y="12301"/>
                  <a:pt x="13889" y="13131"/>
                </a:cubicBezTo>
                <a:cubicBezTo>
                  <a:pt x="13131" y="12301"/>
                  <a:pt x="11335" y="9952"/>
                  <a:pt x="11335" y="7187"/>
                </a:cubicBezTo>
                <a:cubicBezTo>
                  <a:pt x="11335" y="4909"/>
                  <a:pt x="12579" y="2903"/>
                  <a:pt x="13408" y="1797"/>
                </a:cubicBezTo>
                <a:lnTo>
                  <a:pt x="13408" y="5739"/>
                </a:lnTo>
                <a:cubicBezTo>
                  <a:pt x="13408" y="6015"/>
                  <a:pt x="13612" y="6220"/>
                  <a:pt x="13889" y="6220"/>
                </a:cubicBezTo>
                <a:cubicBezTo>
                  <a:pt x="14165" y="6220"/>
                  <a:pt x="14375" y="6015"/>
                  <a:pt x="14375" y="5739"/>
                </a:cubicBezTo>
                <a:lnTo>
                  <a:pt x="14375" y="1797"/>
                </a:lnTo>
                <a:close/>
                <a:moveTo>
                  <a:pt x="7188" y="11334"/>
                </a:moveTo>
                <a:cubicBezTo>
                  <a:pt x="9952" y="11334"/>
                  <a:pt x="12302" y="13131"/>
                  <a:pt x="13198" y="13894"/>
                </a:cubicBezTo>
                <a:cubicBezTo>
                  <a:pt x="12302" y="14651"/>
                  <a:pt x="9952" y="16448"/>
                  <a:pt x="7188" y="16448"/>
                </a:cubicBezTo>
                <a:cubicBezTo>
                  <a:pt x="4977" y="16448"/>
                  <a:pt x="2903" y="15204"/>
                  <a:pt x="1798" y="14375"/>
                </a:cubicBezTo>
                <a:lnTo>
                  <a:pt x="5734" y="14375"/>
                </a:lnTo>
                <a:cubicBezTo>
                  <a:pt x="6010" y="14375"/>
                  <a:pt x="6221" y="14170"/>
                  <a:pt x="6221" y="13894"/>
                </a:cubicBezTo>
                <a:cubicBezTo>
                  <a:pt x="6221" y="13617"/>
                  <a:pt x="6010" y="13407"/>
                  <a:pt x="5734" y="13407"/>
                </a:cubicBezTo>
                <a:lnTo>
                  <a:pt x="1798" y="13407"/>
                </a:lnTo>
                <a:cubicBezTo>
                  <a:pt x="2903" y="12511"/>
                  <a:pt x="4977" y="11334"/>
                  <a:pt x="7188" y="11334"/>
                </a:cubicBezTo>
                <a:close/>
                <a:moveTo>
                  <a:pt x="20595" y="11334"/>
                </a:moveTo>
                <a:cubicBezTo>
                  <a:pt x="22807" y="11334"/>
                  <a:pt x="24880" y="12511"/>
                  <a:pt x="25986" y="13407"/>
                </a:cubicBezTo>
                <a:lnTo>
                  <a:pt x="22044" y="13407"/>
                </a:lnTo>
                <a:cubicBezTo>
                  <a:pt x="21767" y="13407"/>
                  <a:pt x="21563" y="13617"/>
                  <a:pt x="21563" y="13894"/>
                </a:cubicBezTo>
                <a:cubicBezTo>
                  <a:pt x="21563" y="14170"/>
                  <a:pt x="21767" y="14375"/>
                  <a:pt x="22044" y="14375"/>
                </a:cubicBezTo>
                <a:lnTo>
                  <a:pt x="25986" y="14375"/>
                </a:lnTo>
                <a:cubicBezTo>
                  <a:pt x="24880" y="15204"/>
                  <a:pt x="22807" y="16448"/>
                  <a:pt x="20595" y="16448"/>
                </a:cubicBezTo>
                <a:cubicBezTo>
                  <a:pt x="17831" y="16448"/>
                  <a:pt x="15481" y="14651"/>
                  <a:pt x="14580" y="13894"/>
                </a:cubicBezTo>
                <a:cubicBezTo>
                  <a:pt x="15481" y="13131"/>
                  <a:pt x="17831" y="11334"/>
                  <a:pt x="20595" y="11334"/>
                </a:cubicBezTo>
                <a:close/>
                <a:moveTo>
                  <a:pt x="13889" y="14585"/>
                </a:moveTo>
                <a:cubicBezTo>
                  <a:pt x="14652" y="15480"/>
                  <a:pt x="16449" y="17830"/>
                  <a:pt x="16449" y="20594"/>
                </a:cubicBezTo>
                <a:cubicBezTo>
                  <a:pt x="16449" y="22806"/>
                  <a:pt x="15205" y="24813"/>
                  <a:pt x="14375" y="25985"/>
                </a:cubicBezTo>
                <a:lnTo>
                  <a:pt x="14375" y="22048"/>
                </a:lnTo>
                <a:cubicBezTo>
                  <a:pt x="14375" y="21772"/>
                  <a:pt x="14165" y="21562"/>
                  <a:pt x="13889" y="21562"/>
                </a:cubicBezTo>
                <a:cubicBezTo>
                  <a:pt x="13612" y="21562"/>
                  <a:pt x="13408" y="21772"/>
                  <a:pt x="13408" y="22048"/>
                </a:cubicBezTo>
                <a:lnTo>
                  <a:pt x="13408" y="25985"/>
                </a:lnTo>
                <a:cubicBezTo>
                  <a:pt x="12579" y="24813"/>
                  <a:pt x="11335" y="22806"/>
                  <a:pt x="11335" y="20594"/>
                </a:cubicBezTo>
                <a:cubicBezTo>
                  <a:pt x="11335" y="17830"/>
                  <a:pt x="13131" y="15480"/>
                  <a:pt x="13889" y="14585"/>
                </a:cubicBezTo>
                <a:close/>
                <a:moveTo>
                  <a:pt x="13751" y="0"/>
                </a:moveTo>
                <a:cubicBezTo>
                  <a:pt x="13751" y="72"/>
                  <a:pt x="13751" y="72"/>
                  <a:pt x="13684" y="72"/>
                </a:cubicBezTo>
                <a:lnTo>
                  <a:pt x="13612" y="72"/>
                </a:lnTo>
                <a:cubicBezTo>
                  <a:pt x="13612" y="138"/>
                  <a:pt x="13612" y="138"/>
                  <a:pt x="13546" y="138"/>
                </a:cubicBezTo>
                <a:cubicBezTo>
                  <a:pt x="13408" y="348"/>
                  <a:pt x="10367" y="3389"/>
                  <a:pt x="10367" y="7187"/>
                </a:cubicBezTo>
                <a:cubicBezTo>
                  <a:pt x="10367" y="8293"/>
                  <a:pt x="10643" y="9399"/>
                  <a:pt x="10986" y="10300"/>
                </a:cubicBezTo>
                <a:lnTo>
                  <a:pt x="6082" y="5390"/>
                </a:lnTo>
                <a:cubicBezTo>
                  <a:pt x="5977" y="5288"/>
                  <a:pt x="5856" y="5237"/>
                  <a:pt x="5735" y="5237"/>
                </a:cubicBezTo>
                <a:cubicBezTo>
                  <a:pt x="5614" y="5237"/>
                  <a:pt x="5493" y="5288"/>
                  <a:pt x="5391" y="5390"/>
                </a:cubicBezTo>
                <a:cubicBezTo>
                  <a:pt x="5253" y="5601"/>
                  <a:pt x="5253" y="5877"/>
                  <a:pt x="5391" y="6082"/>
                </a:cubicBezTo>
                <a:lnTo>
                  <a:pt x="10295" y="10991"/>
                </a:lnTo>
                <a:cubicBezTo>
                  <a:pt x="9400" y="10643"/>
                  <a:pt x="8360" y="10366"/>
                  <a:pt x="7188" y="10366"/>
                </a:cubicBezTo>
                <a:cubicBezTo>
                  <a:pt x="3318" y="10366"/>
                  <a:pt x="277" y="13407"/>
                  <a:pt x="139" y="13545"/>
                </a:cubicBezTo>
                <a:lnTo>
                  <a:pt x="139" y="13617"/>
                </a:lnTo>
                <a:cubicBezTo>
                  <a:pt x="67" y="13617"/>
                  <a:pt x="67" y="13617"/>
                  <a:pt x="67" y="13683"/>
                </a:cubicBezTo>
                <a:lnTo>
                  <a:pt x="67" y="13755"/>
                </a:lnTo>
                <a:cubicBezTo>
                  <a:pt x="67" y="13822"/>
                  <a:pt x="67" y="13822"/>
                  <a:pt x="1" y="13894"/>
                </a:cubicBezTo>
                <a:cubicBezTo>
                  <a:pt x="67" y="13894"/>
                  <a:pt x="67" y="13960"/>
                  <a:pt x="67" y="13960"/>
                </a:cubicBezTo>
                <a:lnTo>
                  <a:pt x="67" y="14032"/>
                </a:lnTo>
                <a:lnTo>
                  <a:pt x="67" y="14098"/>
                </a:lnTo>
                <a:cubicBezTo>
                  <a:pt x="67" y="14098"/>
                  <a:pt x="139" y="14098"/>
                  <a:pt x="139" y="14170"/>
                </a:cubicBezTo>
                <a:lnTo>
                  <a:pt x="139" y="14236"/>
                </a:lnTo>
                <a:lnTo>
                  <a:pt x="205" y="14236"/>
                </a:lnTo>
                <a:cubicBezTo>
                  <a:pt x="344" y="14375"/>
                  <a:pt x="3384" y="17415"/>
                  <a:pt x="7188" y="17415"/>
                </a:cubicBezTo>
                <a:cubicBezTo>
                  <a:pt x="8360" y="17415"/>
                  <a:pt x="9400" y="17139"/>
                  <a:pt x="10295" y="16724"/>
                </a:cubicBezTo>
                <a:lnTo>
                  <a:pt x="10295" y="16724"/>
                </a:lnTo>
                <a:lnTo>
                  <a:pt x="5391" y="21700"/>
                </a:lnTo>
                <a:cubicBezTo>
                  <a:pt x="5253" y="21838"/>
                  <a:pt x="5253" y="22186"/>
                  <a:pt x="5391" y="22325"/>
                </a:cubicBezTo>
                <a:cubicBezTo>
                  <a:pt x="5529" y="22463"/>
                  <a:pt x="5596" y="22463"/>
                  <a:pt x="5734" y="22463"/>
                </a:cubicBezTo>
                <a:cubicBezTo>
                  <a:pt x="5872" y="22463"/>
                  <a:pt x="6010" y="22463"/>
                  <a:pt x="6082" y="22325"/>
                </a:cubicBezTo>
                <a:lnTo>
                  <a:pt x="10986" y="17415"/>
                </a:lnTo>
                <a:lnTo>
                  <a:pt x="10986" y="17415"/>
                </a:lnTo>
                <a:cubicBezTo>
                  <a:pt x="10643" y="18383"/>
                  <a:pt x="10367" y="19422"/>
                  <a:pt x="10367" y="20594"/>
                </a:cubicBezTo>
                <a:cubicBezTo>
                  <a:pt x="10367" y="24398"/>
                  <a:pt x="13408" y="27439"/>
                  <a:pt x="13546" y="27577"/>
                </a:cubicBezTo>
                <a:lnTo>
                  <a:pt x="13612" y="27643"/>
                </a:lnTo>
                <a:lnTo>
                  <a:pt x="13684" y="27643"/>
                </a:lnTo>
                <a:lnTo>
                  <a:pt x="13684" y="27715"/>
                </a:lnTo>
                <a:lnTo>
                  <a:pt x="14099" y="27715"/>
                </a:lnTo>
                <a:lnTo>
                  <a:pt x="14099" y="27643"/>
                </a:lnTo>
                <a:lnTo>
                  <a:pt x="14165" y="27643"/>
                </a:lnTo>
                <a:lnTo>
                  <a:pt x="14237" y="27577"/>
                </a:lnTo>
                <a:cubicBezTo>
                  <a:pt x="14375" y="27439"/>
                  <a:pt x="17416" y="24398"/>
                  <a:pt x="17416" y="20594"/>
                </a:cubicBezTo>
                <a:cubicBezTo>
                  <a:pt x="17416" y="19422"/>
                  <a:pt x="17140" y="18383"/>
                  <a:pt x="16791" y="17415"/>
                </a:cubicBezTo>
                <a:lnTo>
                  <a:pt x="16791" y="17415"/>
                </a:lnTo>
                <a:lnTo>
                  <a:pt x="21701" y="22325"/>
                </a:lnTo>
                <a:cubicBezTo>
                  <a:pt x="21767" y="22463"/>
                  <a:pt x="21905" y="22463"/>
                  <a:pt x="22044" y="22463"/>
                </a:cubicBezTo>
                <a:cubicBezTo>
                  <a:pt x="22182" y="22463"/>
                  <a:pt x="22254" y="22463"/>
                  <a:pt x="22392" y="22325"/>
                </a:cubicBezTo>
                <a:cubicBezTo>
                  <a:pt x="22530" y="22186"/>
                  <a:pt x="22530" y="21838"/>
                  <a:pt x="22392" y="21700"/>
                </a:cubicBezTo>
                <a:lnTo>
                  <a:pt x="17482" y="16724"/>
                </a:lnTo>
                <a:lnTo>
                  <a:pt x="17482" y="16724"/>
                </a:lnTo>
                <a:cubicBezTo>
                  <a:pt x="18384" y="17139"/>
                  <a:pt x="19417" y="17415"/>
                  <a:pt x="20595" y="17415"/>
                </a:cubicBezTo>
                <a:cubicBezTo>
                  <a:pt x="24465" y="17415"/>
                  <a:pt x="27506" y="14308"/>
                  <a:pt x="27644" y="14236"/>
                </a:cubicBezTo>
                <a:lnTo>
                  <a:pt x="27644" y="14170"/>
                </a:lnTo>
                <a:lnTo>
                  <a:pt x="27711" y="14098"/>
                </a:lnTo>
                <a:lnTo>
                  <a:pt x="27711" y="14032"/>
                </a:lnTo>
                <a:lnTo>
                  <a:pt x="27711" y="13960"/>
                </a:lnTo>
                <a:cubicBezTo>
                  <a:pt x="27782" y="13894"/>
                  <a:pt x="27782" y="13822"/>
                  <a:pt x="27711" y="13755"/>
                </a:cubicBezTo>
                <a:lnTo>
                  <a:pt x="27711" y="13683"/>
                </a:lnTo>
                <a:cubicBezTo>
                  <a:pt x="27711" y="13617"/>
                  <a:pt x="27711" y="13617"/>
                  <a:pt x="27644" y="13617"/>
                </a:cubicBezTo>
                <a:lnTo>
                  <a:pt x="27644" y="13545"/>
                </a:lnTo>
                <a:cubicBezTo>
                  <a:pt x="27506" y="13407"/>
                  <a:pt x="24465" y="10366"/>
                  <a:pt x="20595" y="10366"/>
                </a:cubicBezTo>
                <a:cubicBezTo>
                  <a:pt x="19417" y="10366"/>
                  <a:pt x="18384" y="10643"/>
                  <a:pt x="17482" y="10991"/>
                </a:cubicBezTo>
                <a:lnTo>
                  <a:pt x="22392" y="6082"/>
                </a:lnTo>
                <a:cubicBezTo>
                  <a:pt x="22530" y="5877"/>
                  <a:pt x="22530" y="5601"/>
                  <a:pt x="22392" y="5390"/>
                </a:cubicBezTo>
                <a:cubicBezTo>
                  <a:pt x="22287" y="5288"/>
                  <a:pt x="22165" y="5237"/>
                  <a:pt x="22044" y="5237"/>
                </a:cubicBezTo>
                <a:cubicBezTo>
                  <a:pt x="21923" y="5237"/>
                  <a:pt x="21803" y="5288"/>
                  <a:pt x="21701" y="5390"/>
                </a:cubicBezTo>
                <a:lnTo>
                  <a:pt x="16791" y="10300"/>
                </a:lnTo>
                <a:cubicBezTo>
                  <a:pt x="17140" y="9399"/>
                  <a:pt x="17416" y="8293"/>
                  <a:pt x="17416" y="7187"/>
                </a:cubicBezTo>
                <a:cubicBezTo>
                  <a:pt x="17416" y="3317"/>
                  <a:pt x="14375" y="276"/>
                  <a:pt x="14237" y="138"/>
                </a:cubicBezTo>
                <a:lnTo>
                  <a:pt x="14165" y="138"/>
                </a:lnTo>
                <a:lnTo>
                  <a:pt x="14165" y="72"/>
                </a:lnTo>
                <a:lnTo>
                  <a:pt x="14099" y="72"/>
                </a:lnTo>
                <a:cubicBezTo>
                  <a:pt x="14027" y="72"/>
                  <a:pt x="14027" y="72"/>
                  <a:pt x="14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79447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Lists (Ordered &amp; Unordered)</a:t>
            </a:r>
          </a:p>
        </p:txBody>
      </p:sp>
      <p:sp>
        <p:nvSpPr>
          <p:cNvPr id="3" name="TextBox 2"/>
          <p:cNvSpPr txBox="1"/>
          <p:nvPr/>
        </p:nvSpPr>
        <p:spPr>
          <a:xfrm>
            <a:off x="720000" y="1252332"/>
            <a:ext cx="2876108" cy="1477328"/>
          </a:xfrm>
          <a:prstGeom prst="rect">
            <a:avLst/>
          </a:prstGeom>
          <a:noFill/>
        </p:spPr>
        <p:txBody>
          <a:bodyPr wrap="none" rtlCol="0">
            <a:spAutoFit/>
          </a:bodyPr>
          <a:lstStyle/>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&lt;ul&gt;</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&lt;li&gt;HTML&lt;/li&gt;</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&lt;li&gt;CSS&lt;/li&gt;</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&lt;li&gt;JavaScript&lt;/li&gt;</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&lt;/ul&gt;</a:t>
            </a:r>
          </a:p>
        </p:txBody>
      </p:sp>
      <p:sp>
        <p:nvSpPr>
          <p:cNvPr id="4" name="Rectangle 3"/>
          <p:cNvSpPr/>
          <p:nvPr/>
        </p:nvSpPr>
        <p:spPr>
          <a:xfrm>
            <a:off x="3065202" y="2591160"/>
            <a:ext cx="2589170" cy="276999"/>
          </a:xfrm>
          <a:prstGeom prst="rect">
            <a:avLst/>
          </a:prstGeom>
          <a:solidFill>
            <a:schemeClr val="bg1">
              <a:lumMod val="25000"/>
            </a:schemeClr>
          </a:solidFill>
        </p:spPr>
        <p:txBody>
          <a:bodyPr wrap="none" lIns="91440" tIns="45720" rIns="91440" bIns="45720">
            <a:spAutoFit/>
          </a:bodyPr>
          <a:lstStyle/>
          <a:p>
            <a:r>
              <a:rPr lang="da-DK" sz="1200" dirty="0">
                <a:ln w="0"/>
                <a:solidFill>
                  <a:schemeClr val="tx1"/>
                </a:solidFill>
                <a:effectLst>
                  <a:outerShdw blurRad="38100" dist="19050" dir="2700000" algn="tl" rotWithShape="0">
                    <a:schemeClr val="dk1">
                      <a:alpha val="40000"/>
                    </a:schemeClr>
                  </a:outerShdw>
                </a:effectLst>
              </a:rPr>
              <a:t>Unordered List (&lt;ul&gt; - bullet points)</a:t>
            </a:r>
            <a:endParaRPr lang="en-US" sz="1200" dirty="0">
              <a:ln w="0"/>
              <a:solidFill>
                <a:schemeClr val="tx1"/>
              </a:solidFill>
              <a:effectLst>
                <a:outerShdw blurRad="38100" dist="19050" dir="2700000" algn="tl" rotWithShape="0">
                  <a:schemeClr val="dk1">
                    <a:alpha val="40000"/>
                  </a:schemeClr>
                </a:outerShdw>
              </a:effectLst>
            </a:endParaRPr>
          </a:p>
        </p:txBody>
      </p:sp>
      <p:sp>
        <p:nvSpPr>
          <p:cNvPr id="5" name="TextBox 4"/>
          <p:cNvSpPr txBox="1"/>
          <p:nvPr/>
        </p:nvSpPr>
        <p:spPr>
          <a:xfrm>
            <a:off x="720000" y="3189551"/>
            <a:ext cx="2876108" cy="1477328"/>
          </a:xfrm>
          <a:prstGeom prst="rect">
            <a:avLst/>
          </a:prstGeom>
          <a:noFill/>
        </p:spPr>
        <p:txBody>
          <a:bodyPr wrap="none" rtlCol="0">
            <a:spAutoFit/>
          </a:bodyPr>
          <a:lstStyle/>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&lt;ol&gt;</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&lt;li&gt;HTML&lt;/li&gt;</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&lt;li&gt;CSS&lt;/li&gt;</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&lt;li&gt;JavaScript&lt;/li&gt;</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&lt;/ol&gt;</a:t>
            </a:r>
          </a:p>
        </p:txBody>
      </p:sp>
      <p:sp>
        <p:nvSpPr>
          <p:cNvPr id="6" name="Rectangle 5"/>
          <p:cNvSpPr/>
          <p:nvPr/>
        </p:nvSpPr>
        <p:spPr>
          <a:xfrm>
            <a:off x="3065202" y="4528379"/>
            <a:ext cx="2531462"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Ordered List (&lt;</a:t>
            </a:r>
            <a:r>
              <a:rPr lang="en-US" sz="1200" dirty="0" err="1">
                <a:ln w="0"/>
                <a:solidFill>
                  <a:schemeClr val="tx1"/>
                </a:solidFill>
                <a:effectLst>
                  <a:outerShdw blurRad="38100" dist="19050" dir="2700000" algn="tl" rotWithShape="0">
                    <a:schemeClr val="dk1">
                      <a:alpha val="40000"/>
                    </a:schemeClr>
                  </a:outerShdw>
                </a:effectLst>
              </a:rPr>
              <a:t>ol</a:t>
            </a:r>
            <a:r>
              <a:rPr lang="en-US" sz="1200" dirty="0">
                <a:ln w="0"/>
                <a:solidFill>
                  <a:schemeClr val="tx1"/>
                </a:solidFill>
                <a:effectLst>
                  <a:outerShdw blurRad="38100" dist="19050" dir="2700000" algn="tl" rotWithShape="0">
                    <a:schemeClr val="dk1">
                      <a:alpha val="40000"/>
                    </a:schemeClr>
                  </a:outerShdw>
                </a:effectLst>
              </a:rPr>
              <a:t>&gt; - numbered </a:t>
            </a:r>
            <a:r>
              <a:rPr lang="en-US" sz="1200" dirty="0" smtClean="0">
                <a:ln w="0"/>
                <a:solidFill>
                  <a:schemeClr val="tx1"/>
                </a:solidFill>
                <a:effectLst>
                  <a:outerShdw blurRad="38100" dist="19050" dir="2700000" algn="tl" rotWithShape="0">
                    <a:schemeClr val="dk1">
                      <a:alpha val="40000"/>
                    </a:schemeClr>
                  </a:outerShdw>
                </a:effectLst>
              </a:rPr>
              <a:t>list)</a:t>
            </a:r>
            <a:endParaRPr lang="en-US" sz="120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916525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Tables</a:t>
            </a:r>
          </a:p>
        </p:txBody>
      </p:sp>
      <p:sp>
        <p:nvSpPr>
          <p:cNvPr id="3" name="TextBox 2"/>
          <p:cNvSpPr txBox="1"/>
          <p:nvPr/>
        </p:nvSpPr>
        <p:spPr>
          <a:xfrm>
            <a:off x="766382" y="1139689"/>
            <a:ext cx="3540574" cy="3539430"/>
          </a:xfrm>
          <a:prstGeom prst="rect">
            <a:avLst/>
          </a:prstGeom>
          <a:noFill/>
        </p:spPr>
        <p:txBody>
          <a:bodyPr wrap="square" rtlCol="0">
            <a:spAutoFit/>
          </a:bodyPr>
          <a:lstStyle/>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&lt;table border="1"&gt;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th</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&gt;Name&lt;/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th</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th</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&gt;Age&lt;/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th</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&lt;td&gt;Alice&lt;/td&gt;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&lt;td&gt;25&lt;/td&gt;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&lt;td&gt;Bob&lt;/td&gt;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&lt;td&gt;30&lt;/td&gt;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&lt;/table&gt;</a:t>
            </a:r>
          </a:p>
        </p:txBody>
      </p:sp>
      <p:sp>
        <p:nvSpPr>
          <p:cNvPr id="4" name="Rectangle 3"/>
          <p:cNvSpPr/>
          <p:nvPr/>
        </p:nvSpPr>
        <p:spPr>
          <a:xfrm>
            <a:off x="3330246" y="3848122"/>
            <a:ext cx="2002471" cy="830997"/>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&lt;table&gt; → Defines a table</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err="1">
                <a:ln w="0"/>
                <a:solidFill>
                  <a:schemeClr val="tx1"/>
                </a:solidFill>
                <a:effectLst>
                  <a:outerShdw blurRad="38100" dist="19050" dir="2700000" algn="tl" rotWithShape="0">
                    <a:schemeClr val="dk1">
                      <a:alpha val="40000"/>
                    </a:schemeClr>
                  </a:outerShdw>
                </a:effectLst>
              </a:rPr>
              <a:t>tr</a:t>
            </a:r>
            <a:r>
              <a:rPr lang="en-US" sz="1200" dirty="0">
                <a:ln w="0"/>
                <a:solidFill>
                  <a:schemeClr val="tx1"/>
                </a:solidFill>
                <a:effectLst>
                  <a:outerShdw blurRad="38100" dist="19050" dir="2700000" algn="tl" rotWithShape="0">
                    <a:schemeClr val="dk1">
                      <a:alpha val="40000"/>
                    </a:schemeClr>
                  </a:outerShdw>
                </a:effectLst>
              </a:rPr>
              <a:t>&gt; → Table row</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err="1">
                <a:ln w="0"/>
                <a:solidFill>
                  <a:schemeClr val="tx1"/>
                </a:solidFill>
                <a:effectLst>
                  <a:outerShdw blurRad="38100" dist="19050" dir="2700000" algn="tl" rotWithShape="0">
                    <a:schemeClr val="dk1">
                      <a:alpha val="40000"/>
                    </a:schemeClr>
                  </a:outerShdw>
                </a:effectLst>
              </a:rPr>
              <a:t>th</a:t>
            </a:r>
            <a:r>
              <a:rPr lang="en-US" sz="1200" dirty="0">
                <a:ln w="0"/>
                <a:solidFill>
                  <a:schemeClr val="tx1"/>
                </a:solidFill>
                <a:effectLst>
                  <a:outerShdw blurRad="38100" dist="19050" dir="2700000" algn="tl" rotWithShape="0">
                    <a:schemeClr val="dk1">
                      <a:alpha val="40000"/>
                    </a:schemeClr>
                  </a:outerShdw>
                </a:effectLst>
              </a:rPr>
              <a:t>&gt; → Header cell (bold</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td&gt; → Data cell.</a:t>
            </a:r>
          </a:p>
        </p:txBody>
      </p:sp>
    </p:spTree>
    <p:extLst>
      <p:ext uri="{BB962C8B-B14F-4D97-AF65-F5344CB8AC3E}">
        <p14:creationId xmlns:p14="http://schemas.microsoft.com/office/powerpoint/2010/main" val="33879458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 Forms (User Input)</a:t>
            </a:r>
          </a:p>
        </p:txBody>
      </p:sp>
      <p:sp>
        <p:nvSpPr>
          <p:cNvPr id="3" name="TextBox 2"/>
          <p:cNvSpPr txBox="1"/>
          <p:nvPr/>
        </p:nvSpPr>
        <p:spPr>
          <a:xfrm>
            <a:off x="766381" y="1139689"/>
            <a:ext cx="6475931" cy="3539430"/>
          </a:xfrm>
          <a:prstGeom prst="rect">
            <a:avLst/>
          </a:prstGeom>
          <a:noFill/>
        </p:spPr>
        <p:txBody>
          <a:bodyPr wrap="square" rtlCol="0">
            <a:spAutoFit/>
          </a:bodyPr>
          <a:lstStyle/>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&lt;form action="</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submit.php</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method="post"&gt;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&lt;label for="name"&gt;Name:&lt;/label&gt;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&lt;input type="text" id="name" name="name"&gt;&lt;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&lt;label for="email"&gt;Email:&lt;/label&gt;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&lt;input type="email" id="email" name="email"&gt;&lt;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&lt;label for="message"&gt;Message:&lt;/label&gt;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textarea</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id="message" name="message"&gt;&lt;/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textarea</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&lt;input type="submit" value="Submit"&gt;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&lt;/form&gt;</a:t>
            </a:r>
          </a:p>
          <a:p>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p:txBody>
      </p:sp>
      <p:sp>
        <p:nvSpPr>
          <p:cNvPr id="4" name="Rectangle 3"/>
          <p:cNvSpPr/>
          <p:nvPr/>
        </p:nvSpPr>
        <p:spPr>
          <a:xfrm>
            <a:off x="5512626" y="3764677"/>
            <a:ext cx="2911374" cy="830997"/>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&lt;input type="text"&gt; → Text field</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input type="email"&gt; → Email field</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err="1">
                <a:ln w="0"/>
                <a:solidFill>
                  <a:schemeClr val="tx1"/>
                </a:solidFill>
                <a:effectLst>
                  <a:outerShdw blurRad="38100" dist="19050" dir="2700000" algn="tl" rotWithShape="0">
                    <a:schemeClr val="dk1">
                      <a:alpha val="40000"/>
                    </a:schemeClr>
                  </a:outerShdw>
                </a:effectLst>
              </a:rPr>
              <a:t>textarea</a:t>
            </a:r>
            <a:r>
              <a:rPr lang="en-US" sz="1200" dirty="0">
                <a:ln w="0"/>
                <a:solidFill>
                  <a:schemeClr val="tx1"/>
                </a:solidFill>
                <a:effectLst>
                  <a:outerShdw blurRad="38100" dist="19050" dir="2700000" algn="tl" rotWithShape="0">
                    <a:schemeClr val="dk1">
                      <a:alpha val="40000"/>
                    </a:schemeClr>
                  </a:outerShdw>
                </a:effectLst>
              </a:rPr>
              <a:t>&gt; → Multi-line text input</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input type="submit"&gt; → Submit button.</a:t>
            </a:r>
          </a:p>
        </p:txBody>
      </p:sp>
    </p:spTree>
    <p:extLst>
      <p:ext uri="{BB962C8B-B14F-4D97-AF65-F5344CB8AC3E}">
        <p14:creationId xmlns:p14="http://schemas.microsoft.com/office/powerpoint/2010/main" val="2520208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7. </a:t>
            </a:r>
            <a:r>
              <a:rPr lang="en-US" dirty="0" err="1"/>
              <a:t>Divs</a:t>
            </a:r>
            <a:r>
              <a:rPr lang="en-US" dirty="0"/>
              <a:t> </a:t>
            </a:r>
            <a:r>
              <a:rPr lang="en-US" dirty="0" smtClean="0"/>
              <a:t>(</a:t>
            </a:r>
            <a:r>
              <a:rPr lang="en-US" dirty="0"/>
              <a:t>Page Layout)</a:t>
            </a:r>
          </a:p>
        </p:txBody>
      </p:sp>
      <p:sp>
        <p:nvSpPr>
          <p:cNvPr id="3" name="TextBox 2"/>
          <p:cNvSpPr txBox="1"/>
          <p:nvPr/>
        </p:nvSpPr>
        <p:spPr>
          <a:xfrm>
            <a:off x="720000" y="1404732"/>
            <a:ext cx="6475931" cy="1323439"/>
          </a:xfrm>
          <a:prstGeom prst="rect">
            <a:avLst/>
          </a:prstGeom>
          <a:noFill/>
        </p:spPr>
        <p:txBody>
          <a:bodyPr wrap="square" rtlCol="0">
            <a:spAutoFit/>
          </a:bodyPr>
          <a:lstStyle/>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&lt;div style="background-color: </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lightgray</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padding: 10px;"&gt;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&lt;h2&gt;Section Title&lt;/h2&gt;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&lt;p&gt;This is a paragraph inside a div.&lt;/p&gt;</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&lt;/div&gt;</a:t>
            </a:r>
          </a:p>
          <a:p>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p:txBody>
      </p:sp>
      <p:sp>
        <p:nvSpPr>
          <p:cNvPr id="4" name="Rectangle 3"/>
          <p:cNvSpPr/>
          <p:nvPr/>
        </p:nvSpPr>
        <p:spPr>
          <a:xfrm>
            <a:off x="4572000" y="2451172"/>
            <a:ext cx="2956259"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&lt;div&gt; groups multiple elements together.</a:t>
            </a:r>
          </a:p>
        </p:txBody>
      </p:sp>
    </p:spTree>
    <p:extLst>
      <p:ext uri="{BB962C8B-B14F-4D97-AF65-F5344CB8AC3E}">
        <p14:creationId xmlns:p14="http://schemas.microsoft.com/office/powerpoint/2010/main" val="38289495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8. Semantic HTML (Better SEO &amp; Accessibility)</a:t>
            </a:r>
          </a:p>
        </p:txBody>
      </p:sp>
      <p:sp>
        <p:nvSpPr>
          <p:cNvPr id="3" name="TextBox 2"/>
          <p:cNvSpPr txBox="1"/>
          <p:nvPr/>
        </p:nvSpPr>
        <p:spPr>
          <a:xfrm>
            <a:off x="720000" y="1787529"/>
            <a:ext cx="6475931" cy="1881284"/>
          </a:xfrm>
          <a:prstGeom prst="rect">
            <a:avLst/>
          </a:prstGeom>
          <a:noFill/>
        </p:spPr>
        <p:txBody>
          <a:bodyPr wrap="square" rtlCol="0">
            <a:spAutoFit/>
          </a:bodyPr>
          <a:lstStyle/>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&lt;header&gt;Website Header&lt;/header&gt;</a:t>
            </a:r>
          </a:p>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nav</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&gt;Navigation Menu&lt;/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nav</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&lt;section&gt;Main Content&lt;/section&gt;</a:t>
            </a:r>
          </a:p>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&lt;article&gt;Article Content&lt;/article&gt;</a:t>
            </a:r>
          </a:p>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&lt;footer&gt;Footer Content&lt;/footer</a:t>
            </a:r>
            <a:r>
              <a:rPr lang="en-US" sz="16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p:txBody>
      </p:sp>
      <p:sp>
        <p:nvSpPr>
          <p:cNvPr id="4" name="Rectangle 3"/>
          <p:cNvSpPr/>
          <p:nvPr/>
        </p:nvSpPr>
        <p:spPr>
          <a:xfrm>
            <a:off x="799254" y="1421625"/>
            <a:ext cx="2728632"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Instead of &lt;div&gt; everywhere, we use:</a:t>
            </a:r>
          </a:p>
        </p:txBody>
      </p:sp>
    </p:spTree>
    <p:extLst>
      <p:ext uri="{BB962C8B-B14F-4D97-AF65-F5344CB8AC3E}">
        <p14:creationId xmlns:p14="http://schemas.microsoft.com/office/powerpoint/2010/main" val="23037885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HTML file</a:t>
            </a:r>
            <a:endParaRPr lang="en-US" dirty="0"/>
          </a:p>
        </p:txBody>
      </p:sp>
      <p:sp>
        <p:nvSpPr>
          <p:cNvPr id="3" name="Google Shape;317;p33"/>
          <p:cNvSpPr txBox="1">
            <a:spLocks/>
          </p:cNvSpPr>
          <p:nvPr/>
        </p:nvSpPr>
        <p:spPr>
          <a:xfrm>
            <a:off x="829069" y="1324803"/>
            <a:ext cx="4624039" cy="27323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gn="just">
              <a:lnSpc>
                <a:spcPct val="150000"/>
              </a:lnSpc>
              <a:buClr>
                <a:schemeClr val="accent6"/>
              </a:buClr>
              <a:buAutoNum type="arabicPeriod"/>
            </a:pPr>
            <a:r>
              <a:rPr lang="en-US" dirty="0" smtClean="0">
                <a:solidFill>
                  <a:schemeClr val="accent6"/>
                </a:solidFill>
              </a:rPr>
              <a:t>Type your code in notepad:</a:t>
            </a:r>
          </a:p>
          <a:p>
            <a:pPr marL="342900" indent="-342900" algn="just">
              <a:lnSpc>
                <a:spcPct val="150000"/>
              </a:lnSpc>
              <a:buClr>
                <a:schemeClr val="accent6"/>
              </a:buClr>
              <a:buAutoNum type="arabicPeriod"/>
            </a:pPr>
            <a:endParaRPr lang="en-US" dirty="0">
              <a:solidFill>
                <a:schemeClr val="accent6"/>
              </a:solidFill>
            </a:endParaRPr>
          </a:p>
          <a:p>
            <a:pPr marL="342900" indent="-342900" algn="just">
              <a:lnSpc>
                <a:spcPct val="150000"/>
              </a:lnSpc>
              <a:buClr>
                <a:schemeClr val="accent6"/>
              </a:buClr>
              <a:buAutoNum type="arabicPeriod"/>
            </a:pPr>
            <a:endParaRPr lang="en-US" dirty="0" smtClean="0">
              <a:solidFill>
                <a:schemeClr val="accent6"/>
              </a:solidFill>
            </a:endParaRPr>
          </a:p>
          <a:p>
            <a:pPr marL="342900" indent="-342900" algn="just">
              <a:lnSpc>
                <a:spcPct val="150000"/>
              </a:lnSpc>
              <a:buClr>
                <a:schemeClr val="accent6"/>
              </a:buClr>
              <a:buAutoNum type="arabicPeriod"/>
            </a:pPr>
            <a:endParaRPr lang="en-US" dirty="0">
              <a:solidFill>
                <a:schemeClr val="accent6"/>
              </a:solidFill>
            </a:endParaRPr>
          </a:p>
          <a:p>
            <a:pPr marL="342900" indent="-342900" algn="just">
              <a:lnSpc>
                <a:spcPct val="150000"/>
              </a:lnSpc>
              <a:buClr>
                <a:schemeClr val="accent6"/>
              </a:buClr>
              <a:buAutoNum type="arabicPeriod"/>
            </a:pPr>
            <a:endParaRPr lang="en-US" dirty="0" smtClean="0">
              <a:solidFill>
                <a:schemeClr val="accent6"/>
              </a:solidFill>
            </a:endParaRPr>
          </a:p>
          <a:p>
            <a:pPr marL="342900" indent="-342900" algn="just">
              <a:lnSpc>
                <a:spcPct val="150000"/>
              </a:lnSpc>
              <a:buClr>
                <a:schemeClr val="accent6"/>
              </a:buClr>
              <a:buAutoNum type="arabicPeriod"/>
            </a:pPr>
            <a:endParaRPr lang="en-US" dirty="0" smtClean="0">
              <a:solidFill>
                <a:schemeClr val="accent6"/>
              </a:solidFill>
            </a:endParaRPr>
          </a:p>
          <a:p>
            <a:pPr marL="342900" indent="-342900" algn="just">
              <a:lnSpc>
                <a:spcPct val="150000"/>
              </a:lnSpc>
              <a:buClr>
                <a:schemeClr val="accent6"/>
              </a:buClr>
              <a:buAutoNum type="arabicPeriod"/>
            </a:pPr>
            <a:endParaRPr lang="en-US" dirty="0" smtClean="0">
              <a:solidFill>
                <a:schemeClr val="accent6"/>
              </a:solidFill>
            </a:endParaRPr>
          </a:p>
          <a:p>
            <a:pPr marL="342900" indent="-342900" algn="just">
              <a:lnSpc>
                <a:spcPct val="150000"/>
              </a:lnSpc>
              <a:buClr>
                <a:schemeClr val="accent6"/>
              </a:buClr>
              <a:buAutoNum type="arabicPeriod"/>
            </a:pPr>
            <a:r>
              <a:rPr lang="en-US" dirty="0" smtClean="0">
                <a:solidFill>
                  <a:schemeClr val="accent6"/>
                </a:solidFill>
              </a:rPr>
              <a:t>Save it as index.html</a:t>
            </a:r>
          </a:p>
          <a:p>
            <a:pPr marL="342900" indent="-342900" algn="just">
              <a:lnSpc>
                <a:spcPct val="150000"/>
              </a:lnSpc>
              <a:buClr>
                <a:schemeClr val="accent6"/>
              </a:buClr>
              <a:buAutoNum type="arabicPeriod"/>
            </a:pPr>
            <a:r>
              <a:rPr lang="en-US" dirty="0" smtClean="0">
                <a:solidFill>
                  <a:schemeClr val="accent6"/>
                </a:solidFill>
              </a:rPr>
              <a:t>Double-click on it (It will be open on your browser)</a:t>
            </a:r>
            <a:endParaRPr lang="en-US" dirty="0">
              <a:solidFill>
                <a:schemeClr val="accent6"/>
              </a:solidFill>
            </a:endParaRPr>
          </a:p>
        </p:txBody>
      </p:sp>
      <p:sp>
        <p:nvSpPr>
          <p:cNvPr id="6" name="TextBox 5"/>
          <p:cNvSpPr txBox="1"/>
          <p:nvPr/>
        </p:nvSpPr>
        <p:spPr>
          <a:xfrm>
            <a:off x="1212574" y="1890735"/>
            <a:ext cx="736099" cy="1600438"/>
          </a:xfrm>
          <a:prstGeom prst="rect">
            <a:avLst/>
          </a:prstGeom>
          <a:noFill/>
          <a:ln>
            <a:solidFill>
              <a:schemeClr val="accent2"/>
            </a:solidFill>
          </a:ln>
        </p:spPr>
        <p:txBody>
          <a:bodyPr wrap="none" rtlCol="0">
            <a:spAutoFit/>
          </a:bodyPr>
          <a:lstStyle/>
          <a:p>
            <a:r>
              <a:rPr lang="en-US" sz="100" dirty="0">
                <a:solidFill>
                  <a:schemeClr val="accent6"/>
                </a:solidFill>
              </a:rPr>
              <a:t>&lt;!DOCTYPE html&gt;</a:t>
            </a:r>
          </a:p>
          <a:p>
            <a:r>
              <a:rPr lang="en-US" sz="100" dirty="0">
                <a:solidFill>
                  <a:schemeClr val="accent6"/>
                </a:solidFill>
              </a:rPr>
              <a:t>&lt;html </a:t>
            </a:r>
            <a:r>
              <a:rPr lang="en-US" sz="100" dirty="0" err="1">
                <a:solidFill>
                  <a:schemeClr val="accent6"/>
                </a:solidFill>
              </a:rPr>
              <a:t>lang</a:t>
            </a:r>
            <a:r>
              <a:rPr lang="en-US" sz="100" dirty="0">
                <a:solidFill>
                  <a:schemeClr val="accent6"/>
                </a:solidFill>
              </a:rPr>
              <a:t>="</a:t>
            </a:r>
            <a:r>
              <a:rPr lang="en-US" sz="100" dirty="0" err="1">
                <a:solidFill>
                  <a:schemeClr val="accent6"/>
                </a:solidFill>
              </a:rPr>
              <a:t>en</a:t>
            </a:r>
            <a:r>
              <a:rPr lang="en-US" sz="100" dirty="0">
                <a:solidFill>
                  <a:schemeClr val="accent6"/>
                </a:solidFill>
              </a:rPr>
              <a:t>"&gt;</a:t>
            </a:r>
          </a:p>
          <a:p>
            <a:r>
              <a:rPr lang="en-US" sz="100" dirty="0">
                <a:solidFill>
                  <a:schemeClr val="accent6"/>
                </a:solidFill>
              </a:rPr>
              <a:t>&lt;head&gt;</a:t>
            </a:r>
          </a:p>
          <a:p>
            <a:r>
              <a:rPr lang="en-US" sz="100" dirty="0">
                <a:solidFill>
                  <a:schemeClr val="accent6"/>
                </a:solidFill>
              </a:rPr>
              <a:t>    &lt;meta charset="UTF-8"&gt;</a:t>
            </a:r>
          </a:p>
          <a:p>
            <a:r>
              <a:rPr lang="en-US" sz="100" dirty="0">
                <a:solidFill>
                  <a:schemeClr val="accent6"/>
                </a:solidFill>
              </a:rPr>
              <a:t>    &lt;meta name="viewport" content="width=device-width, initial-scale=1.0"&gt;</a:t>
            </a:r>
          </a:p>
          <a:p>
            <a:r>
              <a:rPr lang="en-US" sz="100" dirty="0">
                <a:solidFill>
                  <a:schemeClr val="accent6"/>
                </a:solidFill>
              </a:rPr>
              <a:t>    &lt;title&gt;My First Website&lt;/title&gt;</a:t>
            </a:r>
          </a:p>
          <a:p>
            <a:r>
              <a:rPr lang="en-US" sz="100" dirty="0">
                <a:solidFill>
                  <a:schemeClr val="accent6"/>
                </a:solidFill>
              </a:rPr>
              <a:t>&lt;/head&gt;</a:t>
            </a:r>
          </a:p>
          <a:p>
            <a:r>
              <a:rPr lang="en-US" sz="100" dirty="0">
                <a:solidFill>
                  <a:schemeClr val="accent6"/>
                </a:solidFill>
              </a:rPr>
              <a:t>&lt;body&gt;</a:t>
            </a:r>
          </a:p>
          <a:p>
            <a:endParaRPr lang="en-US" sz="100" dirty="0">
              <a:solidFill>
                <a:schemeClr val="accent6"/>
              </a:solidFill>
            </a:endParaRPr>
          </a:p>
          <a:p>
            <a:r>
              <a:rPr lang="en-US" sz="100" dirty="0">
                <a:solidFill>
                  <a:schemeClr val="accent6"/>
                </a:solidFill>
              </a:rPr>
              <a:t>    &lt;!-- 1. Headings &amp; Paragraphs --&gt;</a:t>
            </a:r>
          </a:p>
          <a:p>
            <a:r>
              <a:rPr lang="en-US" sz="100" dirty="0">
                <a:solidFill>
                  <a:schemeClr val="accent6"/>
                </a:solidFill>
              </a:rPr>
              <a:t>    &lt;h1&gt;Welcome to My Website&lt;/h1&gt;</a:t>
            </a:r>
          </a:p>
          <a:p>
            <a:r>
              <a:rPr lang="en-US" sz="100" dirty="0">
                <a:solidFill>
                  <a:schemeClr val="accent6"/>
                </a:solidFill>
              </a:rPr>
              <a:t>    &lt;p&gt;This is a simple webpage that demonstrates the basics of HTML.&lt;/p&gt;</a:t>
            </a:r>
          </a:p>
          <a:p>
            <a:endParaRPr lang="en-US" sz="100" dirty="0">
              <a:solidFill>
                <a:schemeClr val="accent6"/>
              </a:solidFill>
            </a:endParaRPr>
          </a:p>
          <a:p>
            <a:r>
              <a:rPr lang="en-US" sz="100" dirty="0">
                <a:solidFill>
                  <a:schemeClr val="accent6"/>
                </a:solidFill>
              </a:rPr>
              <a:t>    &lt;!-- 2. Text Formatting --&gt;</a:t>
            </a:r>
          </a:p>
          <a:p>
            <a:r>
              <a:rPr lang="en-US" sz="100" dirty="0">
                <a:solidFill>
                  <a:schemeClr val="accent6"/>
                </a:solidFill>
              </a:rPr>
              <a:t>    &lt;p&gt;&lt;b&gt;Bold&lt;/b&gt;, &lt;</a:t>
            </a:r>
            <a:r>
              <a:rPr lang="en-US" sz="100" dirty="0" err="1">
                <a:solidFill>
                  <a:schemeClr val="accent6"/>
                </a:solidFill>
              </a:rPr>
              <a:t>i</a:t>
            </a:r>
            <a:r>
              <a:rPr lang="en-US" sz="100" dirty="0">
                <a:solidFill>
                  <a:schemeClr val="accent6"/>
                </a:solidFill>
              </a:rPr>
              <a:t>&gt;Italic&lt;/</a:t>
            </a:r>
            <a:r>
              <a:rPr lang="en-US" sz="100" dirty="0" err="1">
                <a:solidFill>
                  <a:schemeClr val="accent6"/>
                </a:solidFill>
              </a:rPr>
              <a:t>i</a:t>
            </a:r>
            <a:r>
              <a:rPr lang="en-US" sz="100" dirty="0">
                <a:solidFill>
                  <a:schemeClr val="accent6"/>
                </a:solidFill>
              </a:rPr>
              <a:t>&gt;, &lt;u&gt;Underlined&lt;/u&gt;, and &lt;s&gt;Strikethrough&lt;/s&gt;&lt;/p&gt;</a:t>
            </a:r>
          </a:p>
          <a:p>
            <a:endParaRPr lang="en-US" sz="100" dirty="0">
              <a:solidFill>
                <a:schemeClr val="accent6"/>
              </a:solidFill>
            </a:endParaRPr>
          </a:p>
          <a:p>
            <a:r>
              <a:rPr lang="en-US" sz="100" dirty="0">
                <a:solidFill>
                  <a:schemeClr val="accent6"/>
                </a:solidFill>
              </a:rPr>
              <a:t>    &lt;!-- 3. Links &amp; Images --&gt;</a:t>
            </a:r>
          </a:p>
          <a:p>
            <a:r>
              <a:rPr lang="en-US" sz="100" dirty="0">
                <a:solidFill>
                  <a:schemeClr val="accent6"/>
                </a:solidFill>
              </a:rPr>
              <a:t>    &lt;p&gt;Visit &lt;a </a:t>
            </a:r>
            <a:r>
              <a:rPr lang="en-US" sz="100" dirty="0" err="1">
                <a:solidFill>
                  <a:schemeClr val="accent6"/>
                </a:solidFill>
              </a:rPr>
              <a:t>href</a:t>
            </a:r>
            <a:r>
              <a:rPr lang="en-US" sz="100" dirty="0">
                <a:solidFill>
                  <a:schemeClr val="accent6"/>
                </a:solidFill>
              </a:rPr>
              <a:t>="https://www.google.com" target="_blank"&gt;Google&lt;/a&gt; for more info.&lt;/p&gt;</a:t>
            </a:r>
          </a:p>
          <a:p>
            <a:r>
              <a:rPr lang="en-US" sz="100" dirty="0">
                <a:solidFill>
                  <a:schemeClr val="accent6"/>
                </a:solidFill>
              </a:rPr>
              <a:t>    &lt;</a:t>
            </a:r>
            <a:r>
              <a:rPr lang="en-US" sz="100" dirty="0" err="1">
                <a:solidFill>
                  <a:schemeClr val="accent6"/>
                </a:solidFill>
              </a:rPr>
              <a:t>img</a:t>
            </a:r>
            <a:r>
              <a:rPr lang="en-US" sz="100" dirty="0">
                <a:solidFill>
                  <a:schemeClr val="accent6"/>
                </a:solidFill>
              </a:rPr>
              <a:t> </a:t>
            </a:r>
            <a:r>
              <a:rPr lang="en-US" sz="100" dirty="0" err="1">
                <a:solidFill>
                  <a:schemeClr val="accent6"/>
                </a:solidFill>
              </a:rPr>
              <a:t>src</a:t>
            </a:r>
            <a:r>
              <a:rPr lang="en-US" sz="100" dirty="0">
                <a:solidFill>
                  <a:schemeClr val="accent6"/>
                </a:solidFill>
              </a:rPr>
              <a:t>="https://via.placeholder.com/300" alt="Placeholder Image" width="300"&gt;</a:t>
            </a:r>
          </a:p>
          <a:p>
            <a:endParaRPr lang="en-US" sz="100" dirty="0">
              <a:solidFill>
                <a:schemeClr val="accent6"/>
              </a:solidFill>
            </a:endParaRPr>
          </a:p>
          <a:p>
            <a:r>
              <a:rPr lang="en-US" sz="100" dirty="0">
                <a:solidFill>
                  <a:schemeClr val="accent6"/>
                </a:solidFill>
              </a:rPr>
              <a:t>    &lt;!-- 4. Lists --&gt;</a:t>
            </a:r>
          </a:p>
          <a:p>
            <a:r>
              <a:rPr lang="en-US" sz="100" dirty="0">
                <a:solidFill>
                  <a:schemeClr val="accent6"/>
                </a:solidFill>
              </a:rPr>
              <a:t>    &lt;h2&gt;My Favorite Technologies&lt;/h2&gt;</a:t>
            </a:r>
          </a:p>
          <a:p>
            <a:r>
              <a:rPr lang="en-US" sz="100" dirty="0">
                <a:solidFill>
                  <a:schemeClr val="accent6"/>
                </a:solidFill>
              </a:rPr>
              <a:t>    &lt;</a:t>
            </a:r>
            <a:r>
              <a:rPr lang="en-US" sz="100" dirty="0" err="1">
                <a:solidFill>
                  <a:schemeClr val="accent6"/>
                </a:solidFill>
              </a:rPr>
              <a:t>ul</a:t>
            </a:r>
            <a:r>
              <a:rPr lang="en-US" sz="100" dirty="0">
                <a:solidFill>
                  <a:schemeClr val="accent6"/>
                </a:solidFill>
              </a:rPr>
              <a:t>&gt;</a:t>
            </a:r>
          </a:p>
          <a:p>
            <a:r>
              <a:rPr lang="en-US" sz="100" dirty="0">
                <a:solidFill>
                  <a:schemeClr val="accent6"/>
                </a:solidFill>
              </a:rPr>
              <a:t>        &lt;li&gt;HTML&lt;/li&gt;</a:t>
            </a:r>
          </a:p>
          <a:p>
            <a:r>
              <a:rPr lang="en-US" sz="100" dirty="0">
                <a:solidFill>
                  <a:schemeClr val="accent6"/>
                </a:solidFill>
              </a:rPr>
              <a:t>        &lt;li&gt;CSS&lt;/li&gt;</a:t>
            </a:r>
          </a:p>
          <a:p>
            <a:r>
              <a:rPr lang="en-US" sz="100" dirty="0">
                <a:solidFill>
                  <a:schemeClr val="accent6"/>
                </a:solidFill>
              </a:rPr>
              <a:t>        &lt;li&gt;JavaScript&lt;/li&gt;</a:t>
            </a:r>
          </a:p>
          <a:p>
            <a:r>
              <a:rPr lang="en-US" sz="100" dirty="0">
                <a:solidFill>
                  <a:schemeClr val="accent6"/>
                </a:solidFill>
              </a:rPr>
              <a:t>    &lt;/</a:t>
            </a:r>
            <a:r>
              <a:rPr lang="en-US" sz="100" dirty="0" err="1">
                <a:solidFill>
                  <a:schemeClr val="accent6"/>
                </a:solidFill>
              </a:rPr>
              <a:t>ul</a:t>
            </a:r>
            <a:r>
              <a:rPr lang="en-US" sz="100" dirty="0">
                <a:solidFill>
                  <a:schemeClr val="accent6"/>
                </a:solidFill>
              </a:rPr>
              <a:t>&gt;</a:t>
            </a:r>
          </a:p>
          <a:p>
            <a:endParaRPr lang="en-US" sz="100" dirty="0">
              <a:solidFill>
                <a:schemeClr val="accent6"/>
              </a:solidFill>
            </a:endParaRPr>
          </a:p>
          <a:p>
            <a:r>
              <a:rPr lang="en-US" sz="100" dirty="0">
                <a:solidFill>
                  <a:schemeClr val="accent6"/>
                </a:solidFill>
              </a:rPr>
              <a:t>    &lt;h2&gt;Steps to Learn Coding&lt;/h2&gt;</a:t>
            </a:r>
          </a:p>
          <a:p>
            <a:r>
              <a:rPr lang="en-US" sz="100" dirty="0">
                <a:solidFill>
                  <a:schemeClr val="accent6"/>
                </a:solidFill>
              </a:rPr>
              <a:t>    &lt;</a:t>
            </a:r>
            <a:r>
              <a:rPr lang="en-US" sz="100" dirty="0" err="1">
                <a:solidFill>
                  <a:schemeClr val="accent6"/>
                </a:solidFill>
              </a:rPr>
              <a:t>ol</a:t>
            </a:r>
            <a:r>
              <a:rPr lang="en-US" sz="100" dirty="0">
                <a:solidFill>
                  <a:schemeClr val="accent6"/>
                </a:solidFill>
              </a:rPr>
              <a:t>&gt;</a:t>
            </a:r>
          </a:p>
          <a:p>
            <a:r>
              <a:rPr lang="en-US" sz="100" dirty="0">
                <a:solidFill>
                  <a:schemeClr val="accent6"/>
                </a:solidFill>
              </a:rPr>
              <a:t>        &lt;li&gt;Learn HTML&lt;/li&gt;</a:t>
            </a:r>
          </a:p>
          <a:p>
            <a:r>
              <a:rPr lang="en-US" sz="100" dirty="0">
                <a:solidFill>
                  <a:schemeClr val="accent6"/>
                </a:solidFill>
              </a:rPr>
              <a:t>        &lt;li&gt;Practice CSS&lt;/li&gt;</a:t>
            </a:r>
          </a:p>
          <a:p>
            <a:r>
              <a:rPr lang="en-US" sz="100" dirty="0">
                <a:solidFill>
                  <a:schemeClr val="accent6"/>
                </a:solidFill>
              </a:rPr>
              <a:t>        &lt;li&gt;Master JavaScript&lt;/li&gt;</a:t>
            </a:r>
          </a:p>
          <a:p>
            <a:r>
              <a:rPr lang="en-US" sz="100" dirty="0">
                <a:solidFill>
                  <a:schemeClr val="accent6"/>
                </a:solidFill>
              </a:rPr>
              <a:t>    &lt;/</a:t>
            </a:r>
            <a:r>
              <a:rPr lang="en-US" sz="100" dirty="0" err="1">
                <a:solidFill>
                  <a:schemeClr val="accent6"/>
                </a:solidFill>
              </a:rPr>
              <a:t>ol</a:t>
            </a:r>
            <a:r>
              <a:rPr lang="en-US" sz="100" dirty="0">
                <a:solidFill>
                  <a:schemeClr val="accent6"/>
                </a:solidFill>
              </a:rPr>
              <a:t>&gt;</a:t>
            </a:r>
          </a:p>
          <a:p>
            <a:endParaRPr lang="en-US" sz="100" dirty="0">
              <a:solidFill>
                <a:schemeClr val="accent6"/>
              </a:solidFill>
            </a:endParaRPr>
          </a:p>
          <a:p>
            <a:r>
              <a:rPr lang="en-US" sz="100" dirty="0">
                <a:solidFill>
                  <a:schemeClr val="accent6"/>
                </a:solidFill>
              </a:rPr>
              <a:t>    &lt;!-- 5. Tables --&gt;</a:t>
            </a:r>
          </a:p>
          <a:p>
            <a:r>
              <a:rPr lang="en-US" sz="100" dirty="0">
                <a:solidFill>
                  <a:schemeClr val="accent6"/>
                </a:solidFill>
              </a:rPr>
              <a:t>    &lt;h2&gt;Student Scores&lt;/h2&gt;</a:t>
            </a:r>
          </a:p>
          <a:p>
            <a:r>
              <a:rPr lang="en-US" sz="100" dirty="0">
                <a:solidFill>
                  <a:schemeClr val="accent6"/>
                </a:solidFill>
              </a:rPr>
              <a:t>    &lt;table border="1"&gt;</a:t>
            </a:r>
          </a:p>
          <a:p>
            <a:r>
              <a:rPr lang="en-US" sz="100" dirty="0">
                <a:solidFill>
                  <a:schemeClr val="accent6"/>
                </a:solidFill>
              </a:rPr>
              <a:t>        &lt;</a:t>
            </a:r>
            <a:r>
              <a:rPr lang="en-US" sz="100" dirty="0" err="1">
                <a:solidFill>
                  <a:schemeClr val="accent6"/>
                </a:solidFill>
              </a:rPr>
              <a:t>tr</a:t>
            </a:r>
            <a:r>
              <a:rPr lang="en-US" sz="100" dirty="0">
                <a:solidFill>
                  <a:schemeClr val="accent6"/>
                </a:solidFill>
              </a:rPr>
              <a:t>&gt;</a:t>
            </a:r>
          </a:p>
          <a:p>
            <a:r>
              <a:rPr lang="en-US" sz="100" dirty="0">
                <a:solidFill>
                  <a:schemeClr val="accent6"/>
                </a:solidFill>
              </a:rPr>
              <a:t>            &lt;</a:t>
            </a:r>
            <a:r>
              <a:rPr lang="en-US" sz="100" dirty="0" err="1">
                <a:solidFill>
                  <a:schemeClr val="accent6"/>
                </a:solidFill>
              </a:rPr>
              <a:t>th</a:t>
            </a:r>
            <a:r>
              <a:rPr lang="en-US" sz="100" dirty="0">
                <a:solidFill>
                  <a:schemeClr val="accent6"/>
                </a:solidFill>
              </a:rPr>
              <a:t>&gt;Name&lt;/</a:t>
            </a:r>
            <a:r>
              <a:rPr lang="en-US" sz="100" dirty="0" err="1">
                <a:solidFill>
                  <a:schemeClr val="accent6"/>
                </a:solidFill>
              </a:rPr>
              <a:t>th</a:t>
            </a:r>
            <a:r>
              <a:rPr lang="en-US" sz="100" dirty="0">
                <a:solidFill>
                  <a:schemeClr val="accent6"/>
                </a:solidFill>
              </a:rPr>
              <a:t>&gt;</a:t>
            </a:r>
          </a:p>
          <a:p>
            <a:r>
              <a:rPr lang="en-US" sz="100" dirty="0">
                <a:solidFill>
                  <a:schemeClr val="accent6"/>
                </a:solidFill>
              </a:rPr>
              <a:t>            &lt;</a:t>
            </a:r>
            <a:r>
              <a:rPr lang="en-US" sz="100" dirty="0" err="1">
                <a:solidFill>
                  <a:schemeClr val="accent6"/>
                </a:solidFill>
              </a:rPr>
              <a:t>th</a:t>
            </a:r>
            <a:r>
              <a:rPr lang="en-US" sz="100" dirty="0">
                <a:solidFill>
                  <a:schemeClr val="accent6"/>
                </a:solidFill>
              </a:rPr>
              <a:t>&gt;Score&lt;/</a:t>
            </a:r>
            <a:r>
              <a:rPr lang="en-US" sz="100" dirty="0" err="1">
                <a:solidFill>
                  <a:schemeClr val="accent6"/>
                </a:solidFill>
              </a:rPr>
              <a:t>th</a:t>
            </a:r>
            <a:r>
              <a:rPr lang="en-US" sz="100" dirty="0">
                <a:solidFill>
                  <a:schemeClr val="accent6"/>
                </a:solidFill>
              </a:rPr>
              <a:t>&gt;</a:t>
            </a:r>
          </a:p>
          <a:p>
            <a:r>
              <a:rPr lang="en-US" sz="100" dirty="0">
                <a:solidFill>
                  <a:schemeClr val="accent6"/>
                </a:solidFill>
              </a:rPr>
              <a:t>        &lt;/</a:t>
            </a:r>
            <a:r>
              <a:rPr lang="en-US" sz="100" dirty="0" err="1">
                <a:solidFill>
                  <a:schemeClr val="accent6"/>
                </a:solidFill>
              </a:rPr>
              <a:t>tr</a:t>
            </a:r>
            <a:r>
              <a:rPr lang="en-US" sz="100" dirty="0">
                <a:solidFill>
                  <a:schemeClr val="accent6"/>
                </a:solidFill>
              </a:rPr>
              <a:t>&gt;</a:t>
            </a:r>
          </a:p>
          <a:p>
            <a:r>
              <a:rPr lang="en-US" sz="100" dirty="0">
                <a:solidFill>
                  <a:schemeClr val="accent6"/>
                </a:solidFill>
              </a:rPr>
              <a:t>        &lt;</a:t>
            </a:r>
            <a:r>
              <a:rPr lang="en-US" sz="100" dirty="0" err="1">
                <a:solidFill>
                  <a:schemeClr val="accent6"/>
                </a:solidFill>
              </a:rPr>
              <a:t>tr</a:t>
            </a:r>
            <a:r>
              <a:rPr lang="en-US" sz="100" dirty="0">
                <a:solidFill>
                  <a:schemeClr val="accent6"/>
                </a:solidFill>
              </a:rPr>
              <a:t>&gt;</a:t>
            </a:r>
          </a:p>
          <a:p>
            <a:r>
              <a:rPr lang="en-US" sz="100" dirty="0">
                <a:solidFill>
                  <a:schemeClr val="accent6"/>
                </a:solidFill>
              </a:rPr>
              <a:t>            &lt;td&gt;Alice&lt;/td&gt;</a:t>
            </a:r>
          </a:p>
          <a:p>
            <a:r>
              <a:rPr lang="en-US" sz="100" dirty="0">
                <a:solidFill>
                  <a:schemeClr val="accent6"/>
                </a:solidFill>
              </a:rPr>
              <a:t>            &lt;td&gt;90&lt;/td&gt;</a:t>
            </a:r>
          </a:p>
          <a:p>
            <a:r>
              <a:rPr lang="en-US" sz="100" dirty="0">
                <a:solidFill>
                  <a:schemeClr val="accent6"/>
                </a:solidFill>
              </a:rPr>
              <a:t>        &lt;/</a:t>
            </a:r>
            <a:r>
              <a:rPr lang="en-US" sz="100" dirty="0" err="1">
                <a:solidFill>
                  <a:schemeClr val="accent6"/>
                </a:solidFill>
              </a:rPr>
              <a:t>tr</a:t>
            </a:r>
            <a:r>
              <a:rPr lang="en-US" sz="100" dirty="0">
                <a:solidFill>
                  <a:schemeClr val="accent6"/>
                </a:solidFill>
              </a:rPr>
              <a:t>&gt;</a:t>
            </a:r>
          </a:p>
          <a:p>
            <a:r>
              <a:rPr lang="en-US" sz="100" dirty="0">
                <a:solidFill>
                  <a:schemeClr val="accent6"/>
                </a:solidFill>
              </a:rPr>
              <a:t>        &lt;</a:t>
            </a:r>
            <a:r>
              <a:rPr lang="en-US" sz="100" dirty="0" err="1">
                <a:solidFill>
                  <a:schemeClr val="accent6"/>
                </a:solidFill>
              </a:rPr>
              <a:t>tr</a:t>
            </a:r>
            <a:r>
              <a:rPr lang="en-US" sz="100" dirty="0">
                <a:solidFill>
                  <a:schemeClr val="accent6"/>
                </a:solidFill>
              </a:rPr>
              <a:t>&gt;</a:t>
            </a:r>
          </a:p>
          <a:p>
            <a:r>
              <a:rPr lang="en-US" sz="100" dirty="0">
                <a:solidFill>
                  <a:schemeClr val="accent6"/>
                </a:solidFill>
              </a:rPr>
              <a:t>            &lt;td&gt;Bob&lt;/td&gt;</a:t>
            </a:r>
          </a:p>
          <a:p>
            <a:r>
              <a:rPr lang="en-US" sz="100" dirty="0">
                <a:solidFill>
                  <a:schemeClr val="accent6"/>
                </a:solidFill>
              </a:rPr>
              <a:t>            &lt;td&gt;85&lt;/td&gt;</a:t>
            </a:r>
          </a:p>
          <a:p>
            <a:r>
              <a:rPr lang="en-US" sz="100" dirty="0">
                <a:solidFill>
                  <a:schemeClr val="accent6"/>
                </a:solidFill>
              </a:rPr>
              <a:t>        &lt;/</a:t>
            </a:r>
            <a:r>
              <a:rPr lang="en-US" sz="100" dirty="0" err="1">
                <a:solidFill>
                  <a:schemeClr val="accent6"/>
                </a:solidFill>
              </a:rPr>
              <a:t>tr</a:t>
            </a:r>
            <a:r>
              <a:rPr lang="en-US" sz="100" dirty="0">
                <a:solidFill>
                  <a:schemeClr val="accent6"/>
                </a:solidFill>
              </a:rPr>
              <a:t>&gt;</a:t>
            </a:r>
          </a:p>
          <a:p>
            <a:r>
              <a:rPr lang="en-US" sz="100" dirty="0">
                <a:solidFill>
                  <a:schemeClr val="accent6"/>
                </a:solidFill>
              </a:rPr>
              <a:t>    &lt;/table&gt;</a:t>
            </a:r>
          </a:p>
          <a:p>
            <a:endParaRPr lang="en-US" sz="100" dirty="0">
              <a:solidFill>
                <a:schemeClr val="accent6"/>
              </a:solidFill>
            </a:endParaRPr>
          </a:p>
          <a:p>
            <a:r>
              <a:rPr lang="en-US" sz="100" dirty="0">
                <a:solidFill>
                  <a:schemeClr val="accent6"/>
                </a:solidFill>
              </a:rPr>
              <a:t>    &lt;!-- 6. Forms --&gt;</a:t>
            </a:r>
          </a:p>
          <a:p>
            <a:r>
              <a:rPr lang="en-US" sz="100" dirty="0">
                <a:solidFill>
                  <a:schemeClr val="accent6"/>
                </a:solidFill>
              </a:rPr>
              <a:t>    &lt;h2&gt;Contact Us&lt;/h2&gt;</a:t>
            </a:r>
          </a:p>
          <a:p>
            <a:r>
              <a:rPr lang="en-US" sz="100" dirty="0">
                <a:solidFill>
                  <a:schemeClr val="accent6"/>
                </a:solidFill>
              </a:rPr>
              <a:t>    &lt;form action="</a:t>
            </a:r>
            <a:r>
              <a:rPr lang="en-US" sz="100" dirty="0" err="1">
                <a:solidFill>
                  <a:schemeClr val="accent6"/>
                </a:solidFill>
              </a:rPr>
              <a:t>submit.php</a:t>
            </a:r>
            <a:r>
              <a:rPr lang="en-US" sz="100" dirty="0">
                <a:solidFill>
                  <a:schemeClr val="accent6"/>
                </a:solidFill>
              </a:rPr>
              <a:t>" method="post"&gt;</a:t>
            </a:r>
          </a:p>
          <a:p>
            <a:r>
              <a:rPr lang="en-US" sz="100" dirty="0">
                <a:solidFill>
                  <a:schemeClr val="accent6"/>
                </a:solidFill>
              </a:rPr>
              <a:t>        &lt;label for="name"&gt;Name:&lt;/label&gt;</a:t>
            </a:r>
          </a:p>
          <a:p>
            <a:r>
              <a:rPr lang="en-US" sz="100" dirty="0">
                <a:solidFill>
                  <a:schemeClr val="accent6"/>
                </a:solidFill>
              </a:rPr>
              <a:t>        &lt;input type="text" id="name" name="name"&gt;&lt;</a:t>
            </a:r>
            <a:r>
              <a:rPr lang="en-US" sz="100" dirty="0" err="1">
                <a:solidFill>
                  <a:schemeClr val="accent6"/>
                </a:solidFill>
              </a:rPr>
              <a:t>br</a:t>
            </a:r>
            <a:r>
              <a:rPr lang="en-US" sz="100" dirty="0">
                <a:solidFill>
                  <a:schemeClr val="accent6"/>
                </a:solidFill>
              </a:rPr>
              <a:t>&gt;&lt;</a:t>
            </a:r>
            <a:r>
              <a:rPr lang="en-US" sz="100" dirty="0" err="1">
                <a:solidFill>
                  <a:schemeClr val="accent6"/>
                </a:solidFill>
              </a:rPr>
              <a:t>br</a:t>
            </a:r>
            <a:r>
              <a:rPr lang="en-US" sz="100" dirty="0">
                <a:solidFill>
                  <a:schemeClr val="accent6"/>
                </a:solidFill>
              </a:rPr>
              <a:t>&gt;</a:t>
            </a:r>
          </a:p>
          <a:p>
            <a:endParaRPr lang="en-US" sz="100" dirty="0">
              <a:solidFill>
                <a:schemeClr val="accent6"/>
              </a:solidFill>
            </a:endParaRPr>
          </a:p>
          <a:p>
            <a:r>
              <a:rPr lang="en-US" sz="100" dirty="0">
                <a:solidFill>
                  <a:schemeClr val="accent6"/>
                </a:solidFill>
              </a:rPr>
              <a:t>        &lt;label for="email"&gt;Email:&lt;/label&gt;</a:t>
            </a:r>
          </a:p>
          <a:p>
            <a:r>
              <a:rPr lang="en-US" sz="100" dirty="0">
                <a:solidFill>
                  <a:schemeClr val="accent6"/>
                </a:solidFill>
              </a:rPr>
              <a:t>        &lt;input type="email" id="email" name="email"&gt;&lt;</a:t>
            </a:r>
            <a:r>
              <a:rPr lang="en-US" sz="100" dirty="0" err="1">
                <a:solidFill>
                  <a:schemeClr val="accent6"/>
                </a:solidFill>
              </a:rPr>
              <a:t>br</a:t>
            </a:r>
            <a:r>
              <a:rPr lang="en-US" sz="100" dirty="0">
                <a:solidFill>
                  <a:schemeClr val="accent6"/>
                </a:solidFill>
              </a:rPr>
              <a:t>&gt;&lt;</a:t>
            </a:r>
            <a:r>
              <a:rPr lang="en-US" sz="100" dirty="0" err="1">
                <a:solidFill>
                  <a:schemeClr val="accent6"/>
                </a:solidFill>
              </a:rPr>
              <a:t>br</a:t>
            </a:r>
            <a:r>
              <a:rPr lang="en-US" sz="100" dirty="0">
                <a:solidFill>
                  <a:schemeClr val="accent6"/>
                </a:solidFill>
              </a:rPr>
              <a:t>&gt;</a:t>
            </a:r>
          </a:p>
          <a:p>
            <a:endParaRPr lang="en-US" sz="100" dirty="0">
              <a:solidFill>
                <a:schemeClr val="accent6"/>
              </a:solidFill>
            </a:endParaRPr>
          </a:p>
          <a:p>
            <a:r>
              <a:rPr lang="en-US" sz="100" dirty="0">
                <a:solidFill>
                  <a:schemeClr val="accent6"/>
                </a:solidFill>
              </a:rPr>
              <a:t>        &lt;label for="message"&gt;Message:&lt;/label&gt;</a:t>
            </a:r>
          </a:p>
          <a:p>
            <a:r>
              <a:rPr lang="en-US" sz="100" dirty="0">
                <a:solidFill>
                  <a:schemeClr val="accent6"/>
                </a:solidFill>
              </a:rPr>
              <a:t>        &lt;</a:t>
            </a:r>
            <a:r>
              <a:rPr lang="en-US" sz="100" dirty="0" err="1">
                <a:solidFill>
                  <a:schemeClr val="accent6"/>
                </a:solidFill>
              </a:rPr>
              <a:t>textarea</a:t>
            </a:r>
            <a:r>
              <a:rPr lang="en-US" sz="100" dirty="0">
                <a:solidFill>
                  <a:schemeClr val="accent6"/>
                </a:solidFill>
              </a:rPr>
              <a:t> id="message" name="message"&gt;&lt;/</a:t>
            </a:r>
            <a:r>
              <a:rPr lang="en-US" sz="100" dirty="0" err="1">
                <a:solidFill>
                  <a:schemeClr val="accent6"/>
                </a:solidFill>
              </a:rPr>
              <a:t>textarea</a:t>
            </a:r>
            <a:r>
              <a:rPr lang="en-US" sz="100" dirty="0">
                <a:solidFill>
                  <a:schemeClr val="accent6"/>
                </a:solidFill>
              </a:rPr>
              <a:t>&gt;&lt;</a:t>
            </a:r>
            <a:r>
              <a:rPr lang="en-US" sz="100" dirty="0" err="1">
                <a:solidFill>
                  <a:schemeClr val="accent6"/>
                </a:solidFill>
              </a:rPr>
              <a:t>br</a:t>
            </a:r>
            <a:r>
              <a:rPr lang="en-US" sz="100" dirty="0">
                <a:solidFill>
                  <a:schemeClr val="accent6"/>
                </a:solidFill>
              </a:rPr>
              <a:t>&gt;&lt;</a:t>
            </a:r>
            <a:r>
              <a:rPr lang="en-US" sz="100" dirty="0" err="1">
                <a:solidFill>
                  <a:schemeClr val="accent6"/>
                </a:solidFill>
              </a:rPr>
              <a:t>br</a:t>
            </a:r>
            <a:r>
              <a:rPr lang="en-US" sz="100" dirty="0">
                <a:solidFill>
                  <a:schemeClr val="accent6"/>
                </a:solidFill>
              </a:rPr>
              <a:t>&gt;</a:t>
            </a:r>
          </a:p>
          <a:p>
            <a:endParaRPr lang="en-US" sz="100" dirty="0">
              <a:solidFill>
                <a:schemeClr val="accent6"/>
              </a:solidFill>
            </a:endParaRPr>
          </a:p>
          <a:p>
            <a:r>
              <a:rPr lang="en-US" sz="100" dirty="0">
                <a:solidFill>
                  <a:schemeClr val="accent6"/>
                </a:solidFill>
              </a:rPr>
              <a:t>        &lt;input type="submit" value="Submit"&gt;</a:t>
            </a:r>
          </a:p>
          <a:p>
            <a:r>
              <a:rPr lang="en-US" sz="100" dirty="0">
                <a:solidFill>
                  <a:schemeClr val="accent6"/>
                </a:solidFill>
              </a:rPr>
              <a:t>    &lt;/form&gt;</a:t>
            </a:r>
          </a:p>
          <a:p>
            <a:endParaRPr lang="en-US" sz="100" dirty="0">
              <a:solidFill>
                <a:schemeClr val="accent6"/>
              </a:solidFill>
            </a:endParaRPr>
          </a:p>
          <a:p>
            <a:r>
              <a:rPr lang="en-US" sz="100" dirty="0">
                <a:solidFill>
                  <a:schemeClr val="accent6"/>
                </a:solidFill>
              </a:rPr>
              <a:t>    &lt;!-- 7. </a:t>
            </a:r>
            <a:r>
              <a:rPr lang="en-US" sz="100" dirty="0" err="1">
                <a:solidFill>
                  <a:schemeClr val="accent6"/>
                </a:solidFill>
              </a:rPr>
              <a:t>Divs</a:t>
            </a:r>
            <a:r>
              <a:rPr lang="en-US" sz="100" dirty="0">
                <a:solidFill>
                  <a:schemeClr val="accent6"/>
                </a:solidFill>
              </a:rPr>
              <a:t> &amp; Spans --&gt;</a:t>
            </a:r>
          </a:p>
          <a:p>
            <a:r>
              <a:rPr lang="en-US" sz="100" dirty="0">
                <a:solidFill>
                  <a:schemeClr val="accent6"/>
                </a:solidFill>
              </a:rPr>
              <a:t>    &lt;div style="background-color: </a:t>
            </a:r>
            <a:r>
              <a:rPr lang="en-US" sz="100" dirty="0" err="1">
                <a:solidFill>
                  <a:schemeClr val="accent6"/>
                </a:solidFill>
              </a:rPr>
              <a:t>lightgray</a:t>
            </a:r>
            <a:r>
              <a:rPr lang="en-US" sz="100" dirty="0">
                <a:solidFill>
                  <a:schemeClr val="accent6"/>
                </a:solidFill>
              </a:rPr>
              <a:t>; padding: 10px;"&gt;</a:t>
            </a:r>
          </a:p>
          <a:p>
            <a:r>
              <a:rPr lang="en-US" sz="100" dirty="0">
                <a:solidFill>
                  <a:schemeClr val="accent6"/>
                </a:solidFill>
              </a:rPr>
              <a:t>        &lt;h2&gt;About Us&lt;/h2&gt;</a:t>
            </a:r>
          </a:p>
          <a:p>
            <a:r>
              <a:rPr lang="en-US" sz="100" dirty="0">
                <a:solidFill>
                  <a:schemeClr val="accent6"/>
                </a:solidFill>
              </a:rPr>
              <a:t>        &lt;p&gt;We are a team of developers &lt;span style="color: red;"&gt;passionate&lt;/span&gt; about coding!&lt;/p&gt;</a:t>
            </a:r>
          </a:p>
          <a:p>
            <a:r>
              <a:rPr lang="en-US" sz="100" dirty="0">
                <a:solidFill>
                  <a:schemeClr val="accent6"/>
                </a:solidFill>
              </a:rPr>
              <a:t>    &lt;/div&gt;</a:t>
            </a:r>
          </a:p>
          <a:p>
            <a:endParaRPr lang="en-US" sz="100" dirty="0">
              <a:solidFill>
                <a:schemeClr val="accent6"/>
              </a:solidFill>
            </a:endParaRPr>
          </a:p>
          <a:p>
            <a:r>
              <a:rPr lang="en-US" sz="100" dirty="0">
                <a:solidFill>
                  <a:schemeClr val="accent6"/>
                </a:solidFill>
              </a:rPr>
              <a:t>    &lt;!-- 8. Semantic Elements --&gt;</a:t>
            </a:r>
          </a:p>
          <a:p>
            <a:r>
              <a:rPr lang="en-US" sz="100" dirty="0">
                <a:solidFill>
                  <a:schemeClr val="accent6"/>
                </a:solidFill>
              </a:rPr>
              <a:t>    &lt;header&gt;</a:t>
            </a:r>
          </a:p>
          <a:p>
            <a:r>
              <a:rPr lang="en-US" sz="100" dirty="0">
                <a:solidFill>
                  <a:schemeClr val="accent6"/>
                </a:solidFill>
              </a:rPr>
              <a:t>        &lt;h1&gt;Website Header&lt;/h1&gt;</a:t>
            </a:r>
          </a:p>
          <a:p>
            <a:r>
              <a:rPr lang="en-US" sz="100" dirty="0">
                <a:solidFill>
                  <a:schemeClr val="accent6"/>
                </a:solidFill>
              </a:rPr>
              <a:t>    &lt;/header&gt;</a:t>
            </a:r>
          </a:p>
          <a:p>
            <a:r>
              <a:rPr lang="en-US" sz="100" dirty="0">
                <a:solidFill>
                  <a:schemeClr val="accent6"/>
                </a:solidFill>
              </a:rPr>
              <a:t>    &lt;</a:t>
            </a:r>
            <a:r>
              <a:rPr lang="en-US" sz="100" dirty="0" err="1">
                <a:solidFill>
                  <a:schemeClr val="accent6"/>
                </a:solidFill>
              </a:rPr>
              <a:t>nav</a:t>
            </a:r>
            <a:r>
              <a:rPr lang="en-US" sz="100" dirty="0">
                <a:solidFill>
                  <a:schemeClr val="accent6"/>
                </a:solidFill>
              </a:rPr>
              <a:t>&gt;</a:t>
            </a:r>
          </a:p>
          <a:p>
            <a:r>
              <a:rPr lang="en-US" sz="100" dirty="0">
                <a:solidFill>
                  <a:schemeClr val="accent6"/>
                </a:solidFill>
              </a:rPr>
              <a:t>        &lt;</a:t>
            </a:r>
            <a:r>
              <a:rPr lang="en-US" sz="100" dirty="0" err="1">
                <a:solidFill>
                  <a:schemeClr val="accent6"/>
                </a:solidFill>
              </a:rPr>
              <a:t>ul</a:t>
            </a:r>
            <a:r>
              <a:rPr lang="en-US" sz="100" dirty="0">
                <a:solidFill>
                  <a:schemeClr val="accent6"/>
                </a:solidFill>
              </a:rPr>
              <a:t>&gt;</a:t>
            </a:r>
          </a:p>
          <a:p>
            <a:r>
              <a:rPr lang="en-US" sz="100" dirty="0">
                <a:solidFill>
                  <a:schemeClr val="accent6"/>
                </a:solidFill>
              </a:rPr>
              <a:t>            &lt;li&gt;&lt;a </a:t>
            </a:r>
            <a:r>
              <a:rPr lang="en-US" sz="100" dirty="0" err="1">
                <a:solidFill>
                  <a:schemeClr val="accent6"/>
                </a:solidFill>
              </a:rPr>
              <a:t>href</a:t>
            </a:r>
            <a:r>
              <a:rPr lang="en-US" sz="100" dirty="0">
                <a:solidFill>
                  <a:schemeClr val="accent6"/>
                </a:solidFill>
              </a:rPr>
              <a:t>="#"&gt;Home&lt;/a&gt;&lt;/li&gt;</a:t>
            </a:r>
          </a:p>
          <a:p>
            <a:r>
              <a:rPr lang="en-US" sz="100" dirty="0">
                <a:solidFill>
                  <a:schemeClr val="accent6"/>
                </a:solidFill>
              </a:rPr>
              <a:t>            &lt;li&gt;&lt;a </a:t>
            </a:r>
            <a:r>
              <a:rPr lang="en-US" sz="100" dirty="0" err="1">
                <a:solidFill>
                  <a:schemeClr val="accent6"/>
                </a:solidFill>
              </a:rPr>
              <a:t>href</a:t>
            </a:r>
            <a:r>
              <a:rPr lang="en-US" sz="100" dirty="0">
                <a:solidFill>
                  <a:schemeClr val="accent6"/>
                </a:solidFill>
              </a:rPr>
              <a:t>="#"&gt;About&lt;/a&gt;&lt;/li&gt;</a:t>
            </a:r>
          </a:p>
          <a:p>
            <a:r>
              <a:rPr lang="en-US" sz="100" dirty="0">
                <a:solidFill>
                  <a:schemeClr val="accent6"/>
                </a:solidFill>
              </a:rPr>
              <a:t>            &lt;li&gt;&lt;a </a:t>
            </a:r>
            <a:r>
              <a:rPr lang="en-US" sz="100" dirty="0" err="1">
                <a:solidFill>
                  <a:schemeClr val="accent6"/>
                </a:solidFill>
              </a:rPr>
              <a:t>href</a:t>
            </a:r>
            <a:r>
              <a:rPr lang="en-US" sz="100" dirty="0">
                <a:solidFill>
                  <a:schemeClr val="accent6"/>
                </a:solidFill>
              </a:rPr>
              <a:t>="#"&gt;Contact&lt;/a&gt;&lt;/li&gt;</a:t>
            </a:r>
          </a:p>
          <a:p>
            <a:r>
              <a:rPr lang="en-US" sz="100" dirty="0">
                <a:solidFill>
                  <a:schemeClr val="accent6"/>
                </a:solidFill>
              </a:rPr>
              <a:t>        &lt;/</a:t>
            </a:r>
            <a:r>
              <a:rPr lang="en-US" sz="100" dirty="0" err="1">
                <a:solidFill>
                  <a:schemeClr val="accent6"/>
                </a:solidFill>
              </a:rPr>
              <a:t>ul</a:t>
            </a:r>
            <a:r>
              <a:rPr lang="en-US" sz="100" dirty="0">
                <a:solidFill>
                  <a:schemeClr val="accent6"/>
                </a:solidFill>
              </a:rPr>
              <a:t>&gt;</a:t>
            </a:r>
          </a:p>
          <a:p>
            <a:r>
              <a:rPr lang="en-US" sz="100" dirty="0">
                <a:solidFill>
                  <a:schemeClr val="accent6"/>
                </a:solidFill>
              </a:rPr>
              <a:t>    &lt;/</a:t>
            </a:r>
            <a:r>
              <a:rPr lang="en-US" sz="100" dirty="0" err="1">
                <a:solidFill>
                  <a:schemeClr val="accent6"/>
                </a:solidFill>
              </a:rPr>
              <a:t>nav</a:t>
            </a:r>
            <a:r>
              <a:rPr lang="en-US" sz="100" dirty="0">
                <a:solidFill>
                  <a:schemeClr val="accent6"/>
                </a:solidFill>
              </a:rPr>
              <a:t>&gt;</a:t>
            </a:r>
          </a:p>
          <a:p>
            <a:r>
              <a:rPr lang="en-US" sz="100" dirty="0">
                <a:solidFill>
                  <a:schemeClr val="accent6"/>
                </a:solidFill>
              </a:rPr>
              <a:t>    &lt;section&gt;</a:t>
            </a:r>
          </a:p>
          <a:p>
            <a:r>
              <a:rPr lang="en-US" sz="100" dirty="0">
                <a:solidFill>
                  <a:schemeClr val="accent6"/>
                </a:solidFill>
              </a:rPr>
              <a:t>        &lt;h2&gt;Main Content&lt;/h2&gt;</a:t>
            </a:r>
          </a:p>
          <a:p>
            <a:r>
              <a:rPr lang="en-US" sz="100" dirty="0">
                <a:solidFill>
                  <a:schemeClr val="accent6"/>
                </a:solidFill>
              </a:rPr>
              <a:t>        &lt;p&gt;This is where the main content goes.&lt;/p&gt;</a:t>
            </a:r>
          </a:p>
          <a:p>
            <a:r>
              <a:rPr lang="en-US" sz="100" dirty="0">
                <a:solidFill>
                  <a:schemeClr val="accent6"/>
                </a:solidFill>
              </a:rPr>
              <a:t>    &lt;/section&gt;</a:t>
            </a:r>
          </a:p>
          <a:p>
            <a:r>
              <a:rPr lang="en-US" sz="100" dirty="0">
                <a:solidFill>
                  <a:schemeClr val="accent6"/>
                </a:solidFill>
              </a:rPr>
              <a:t>    &lt;article&gt;</a:t>
            </a:r>
          </a:p>
          <a:p>
            <a:r>
              <a:rPr lang="en-US" sz="100" dirty="0">
                <a:solidFill>
                  <a:schemeClr val="accent6"/>
                </a:solidFill>
              </a:rPr>
              <a:t>        &lt;h2&gt;Latest Article&lt;/h2&gt;</a:t>
            </a:r>
          </a:p>
          <a:p>
            <a:r>
              <a:rPr lang="en-US" sz="100" dirty="0">
                <a:solidFill>
                  <a:schemeClr val="accent6"/>
                </a:solidFill>
              </a:rPr>
              <a:t>        &lt;p&gt;This is an article about HTML.&lt;/p&gt;</a:t>
            </a:r>
          </a:p>
          <a:p>
            <a:r>
              <a:rPr lang="en-US" sz="100" dirty="0">
                <a:solidFill>
                  <a:schemeClr val="accent6"/>
                </a:solidFill>
              </a:rPr>
              <a:t>    &lt;/article&gt;</a:t>
            </a:r>
          </a:p>
          <a:p>
            <a:r>
              <a:rPr lang="en-US" sz="100" dirty="0">
                <a:solidFill>
                  <a:schemeClr val="accent6"/>
                </a:solidFill>
              </a:rPr>
              <a:t>    &lt;footer&gt;</a:t>
            </a:r>
          </a:p>
          <a:p>
            <a:r>
              <a:rPr lang="en-US" sz="100" dirty="0">
                <a:solidFill>
                  <a:schemeClr val="accent6"/>
                </a:solidFill>
              </a:rPr>
              <a:t>        &lt;p&gt;© 2025 My Website. All rights reserved.&lt;/p&gt;</a:t>
            </a:r>
          </a:p>
          <a:p>
            <a:r>
              <a:rPr lang="en-US" sz="100" dirty="0">
                <a:solidFill>
                  <a:schemeClr val="accent6"/>
                </a:solidFill>
              </a:rPr>
              <a:t>    &lt;/footer&gt;</a:t>
            </a:r>
          </a:p>
          <a:p>
            <a:endParaRPr lang="en-US" sz="100" dirty="0">
              <a:solidFill>
                <a:schemeClr val="accent6"/>
              </a:solidFill>
            </a:endParaRPr>
          </a:p>
          <a:p>
            <a:r>
              <a:rPr lang="en-US" sz="100" dirty="0">
                <a:solidFill>
                  <a:schemeClr val="accent6"/>
                </a:solidFill>
              </a:rPr>
              <a:t>&lt;/body&gt;</a:t>
            </a:r>
          </a:p>
          <a:p>
            <a:r>
              <a:rPr lang="en-US" sz="100" dirty="0">
                <a:solidFill>
                  <a:schemeClr val="accent6"/>
                </a:solidFill>
              </a:rPr>
              <a:t>&lt;/html</a:t>
            </a:r>
            <a:r>
              <a:rPr lang="en-US" sz="100" dirty="0" smtClean="0">
                <a:solidFill>
                  <a:schemeClr val="accent6"/>
                </a:solidFill>
              </a:rPr>
              <a:t>&gt;</a:t>
            </a:r>
            <a:endParaRPr lang="en-US" sz="100" dirty="0">
              <a:solidFill>
                <a:schemeClr val="accent6"/>
              </a:solidFill>
            </a:endParaRPr>
          </a:p>
        </p:txBody>
      </p:sp>
    </p:spTree>
    <p:extLst>
      <p:ext uri="{BB962C8B-B14F-4D97-AF65-F5344CB8AC3E}">
        <p14:creationId xmlns:p14="http://schemas.microsoft.com/office/powerpoint/2010/main" val="1046982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3"/>
          <p:cNvSpPr txBox="1">
            <a:spLocks noGrp="1"/>
          </p:cNvSpPr>
          <p:nvPr>
            <p:ph type="title"/>
          </p:nvPr>
        </p:nvSpPr>
        <p:spPr>
          <a:xfrm>
            <a:off x="4208375" y="895771"/>
            <a:ext cx="40806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CSS-Introduction</a:t>
            </a:r>
            <a:endParaRPr dirty="0"/>
          </a:p>
        </p:txBody>
      </p:sp>
      <p:sp>
        <p:nvSpPr>
          <p:cNvPr id="317" name="Google Shape;317;p33"/>
          <p:cNvSpPr txBox="1">
            <a:spLocks noGrp="1"/>
          </p:cNvSpPr>
          <p:nvPr>
            <p:ph type="subTitle" idx="1"/>
          </p:nvPr>
        </p:nvSpPr>
        <p:spPr>
          <a:xfrm>
            <a:off x="4208375" y="1546313"/>
            <a:ext cx="3795940" cy="2732302"/>
          </a:xfrm>
          <a:prstGeom prst="rect">
            <a:avLst/>
          </a:prstGeom>
        </p:spPr>
        <p:txBody>
          <a:bodyPr spcFirstLastPara="1" wrap="square" lIns="91425" tIns="91425" rIns="91425" bIns="91425" anchor="t" anchorCtr="0">
            <a:noAutofit/>
          </a:bodyPr>
          <a:lstStyle/>
          <a:p>
            <a:pPr marL="0" lvl="0" indent="0" algn="just">
              <a:lnSpc>
                <a:spcPct val="150000"/>
              </a:lnSpc>
              <a:buNone/>
            </a:pPr>
            <a:r>
              <a:rPr lang="en-US" sz="1400" dirty="0"/>
              <a:t>CSS is the language we use to style a Web </a:t>
            </a:r>
            <a:r>
              <a:rPr lang="en-US" sz="1400" dirty="0" smtClean="0"/>
              <a:t>page and  </a:t>
            </a:r>
            <a:r>
              <a:rPr lang="en-US" sz="1400" dirty="0"/>
              <a:t>stands for Cascading Style </a:t>
            </a:r>
            <a:r>
              <a:rPr lang="en-US" sz="1400" dirty="0" smtClean="0"/>
              <a:t>Sheets.</a:t>
            </a:r>
            <a:endParaRPr lang="en-US" sz="1400" dirty="0"/>
          </a:p>
          <a:p>
            <a:pPr marL="0" lvl="0" indent="0" algn="just">
              <a:lnSpc>
                <a:spcPct val="150000"/>
              </a:lnSpc>
              <a:buNone/>
            </a:pPr>
            <a:r>
              <a:rPr lang="en-US" sz="1400" dirty="0"/>
              <a:t>CSS describes how HTML elements are to be displayed on screen, paper, or in other </a:t>
            </a:r>
            <a:r>
              <a:rPr lang="en-US" sz="1400" dirty="0" smtClean="0"/>
              <a:t>media. It </a:t>
            </a:r>
            <a:r>
              <a:rPr lang="en-US" sz="1400" dirty="0"/>
              <a:t>can control the layout of multiple web pages all at </a:t>
            </a:r>
            <a:r>
              <a:rPr lang="en-US" sz="1400" dirty="0" smtClean="0"/>
              <a:t>once. External </a:t>
            </a:r>
            <a:r>
              <a:rPr lang="en-US" sz="1400" dirty="0"/>
              <a:t>stylesheets are stored in CSS </a:t>
            </a:r>
            <a:r>
              <a:rPr lang="en-US" sz="1400" dirty="0" smtClean="0"/>
              <a:t>files.</a:t>
            </a:r>
            <a:endParaRPr lang="en-US" sz="1400" dirty="0"/>
          </a:p>
        </p:txBody>
      </p:sp>
      <p:sp>
        <p:nvSpPr>
          <p:cNvPr id="319" name="Google Shape;319;p33"/>
          <p:cNvSpPr/>
          <p:nvPr/>
        </p:nvSpPr>
        <p:spPr>
          <a:xfrm>
            <a:off x="964050" y="4294388"/>
            <a:ext cx="2787000" cy="8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Placeholder 5"/>
          <p:cNvPicPr>
            <a:picLocks noGrp="1" noChangeAspect="1"/>
          </p:cNvPicPr>
          <p:nvPr>
            <p:ph type="pic" idx="2"/>
          </p:nvPr>
        </p:nvPicPr>
        <p:blipFill>
          <a:blip r:embed="rId3">
            <a:extLst>
              <a:ext uri="{28A0092B-C50C-407E-A947-70E740481C1C}">
                <a14:useLocalDpi xmlns:a14="http://schemas.microsoft.com/office/drawing/2010/main" val="0"/>
              </a:ext>
            </a:extLst>
          </a:blip>
          <a:srcRect l="27262" r="27262"/>
          <a:stretch>
            <a:fillRect/>
          </a:stretch>
        </p:blipFill>
        <p:spPr/>
      </p:pic>
    </p:spTree>
    <p:extLst>
      <p:ext uri="{BB962C8B-B14F-4D97-AF65-F5344CB8AC3E}">
        <p14:creationId xmlns:p14="http://schemas.microsoft.com/office/powerpoint/2010/main" val="39722279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eaLnBrk="0" fontAlgn="base" hangingPunct="0">
              <a:spcBef>
                <a:spcPct val="0"/>
              </a:spcBef>
              <a:spcAft>
                <a:spcPct val="0"/>
              </a:spcAft>
              <a:buClrTx/>
              <a:buSzTx/>
            </a:pPr>
            <a:r>
              <a:rPr lang="en-US" altLang="en-US" sz="3200" b="1" dirty="0" smtClean="0">
                <a:solidFill>
                  <a:schemeClr val="tx1"/>
                </a:solidFill>
                <a:latin typeface="Arial" panose="020B0604020202020204" pitchFamily="34" charset="0"/>
              </a:rPr>
              <a:t>1</a:t>
            </a:r>
            <a:r>
              <a:rPr lang="en-US" altLang="en-US" sz="3200" b="1" dirty="0">
                <a:solidFill>
                  <a:schemeClr val="tx1"/>
                </a:solidFill>
                <a:latin typeface="Arial" panose="020B0604020202020204" pitchFamily="34" charset="0"/>
              </a:rPr>
              <a:t>. How to Add CSS to HTML?</a:t>
            </a:r>
          </a:p>
        </p:txBody>
      </p:sp>
      <p:sp>
        <p:nvSpPr>
          <p:cNvPr id="3" name="TextBox 2"/>
          <p:cNvSpPr txBox="1"/>
          <p:nvPr/>
        </p:nvSpPr>
        <p:spPr>
          <a:xfrm>
            <a:off x="779635" y="1398104"/>
            <a:ext cx="5601213" cy="3200876"/>
          </a:xfrm>
          <a:prstGeom prst="rect">
            <a:avLst/>
          </a:prstGeom>
          <a:noFill/>
        </p:spPr>
        <p:txBody>
          <a:bodyPr wrap="none" rtlCol="0">
            <a:spAutoFit/>
          </a:bodyPr>
          <a:lstStyle/>
          <a:p>
            <a:r>
              <a:rPr lang="en-US" sz="1800" dirty="0">
                <a:solidFill>
                  <a:schemeClr val="accent6"/>
                </a:solidFill>
                <a:latin typeface="Albert Sans" panose="020B0604020202020204" charset="0"/>
                <a:ea typeface="SimSun-ExtB" panose="02010609060101010101" pitchFamily="49" charset="-122"/>
                <a:cs typeface="Times New Roman" panose="02020603050405020304" pitchFamily="18" charset="0"/>
              </a:rPr>
              <a:t>There are three ways to add CSS to your HTML file</a:t>
            </a:r>
            <a:r>
              <a:rPr lang="en-US" sz="1800" dirty="0" smtClean="0">
                <a:solidFill>
                  <a:schemeClr val="accent6"/>
                </a:solidFill>
                <a:latin typeface="Albert Sans" panose="020B0604020202020204" charset="0"/>
                <a:ea typeface="SimSun-ExtB" panose="02010609060101010101" pitchFamily="49" charset="-122"/>
                <a:cs typeface="Times New Roman" panose="02020603050405020304" pitchFamily="18" charset="0"/>
              </a:rPr>
              <a:t>:</a:t>
            </a:r>
          </a:p>
          <a:p>
            <a:endParaRPr lang="en-US" sz="1800" dirty="0" smtClean="0">
              <a:solidFill>
                <a:schemeClr val="accent6"/>
              </a:solidFill>
              <a:latin typeface="Albert Sans" panose="020B0604020202020204" charset="0"/>
              <a:ea typeface="SimSun-ExtB" panose="02010609060101010101" pitchFamily="49" charset="-122"/>
              <a:cs typeface="Times New Roman" panose="02020603050405020304" pitchFamily="18" charset="0"/>
            </a:endParaRPr>
          </a:p>
          <a:p>
            <a:endParaRPr lang="en-US" sz="1800" dirty="0">
              <a:solidFill>
                <a:schemeClr val="accent6"/>
              </a:solidFill>
              <a:latin typeface="Albert Sans" panose="020B0604020202020204" charset="0"/>
              <a:ea typeface="SimSun-ExtB" panose="02010609060101010101" pitchFamily="49" charset="-122"/>
              <a:cs typeface="Times New Roman" panose="02020603050405020304" pitchFamily="18" charset="0"/>
            </a:endParaRPr>
          </a:p>
          <a:p>
            <a:r>
              <a:rPr lang="en-US" dirty="0">
                <a:solidFill>
                  <a:schemeClr val="accent6"/>
                </a:solidFill>
                <a:latin typeface="Albert Sans" panose="020B0604020202020204" charset="0"/>
                <a:ea typeface="SimSun-ExtB" panose="02010609060101010101" pitchFamily="49" charset="-122"/>
                <a:cs typeface="Times New Roman" panose="02020603050405020304" pitchFamily="18" charset="0"/>
              </a:rPr>
              <a:t> </a:t>
            </a:r>
            <a:r>
              <a:rPr lang="en-US" dirty="0" smtClean="0">
                <a:solidFill>
                  <a:schemeClr val="accent6"/>
                </a:solidFill>
                <a:latin typeface="Albert Sans" panose="020B0604020202020204" charset="0"/>
                <a:ea typeface="SimSun-ExtB" panose="02010609060101010101" pitchFamily="49" charset="-122"/>
                <a:cs typeface="Times New Roman" panose="02020603050405020304" pitchFamily="18" charset="0"/>
              </a:rPr>
              <a:t>    &lt;</a:t>
            </a:r>
            <a:r>
              <a:rPr lang="en-US" dirty="0">
                <a:solidFill>
                  <a:schemeClr val="accent6"/>
                </a:solidFill>
                <a:latin typeface="Albert Sans" panose="020B0604020202020204" charset="0"/>
                <a:ea typeface="SimSun-ExtB" panose="02010609060101010101" pitchFamily="49" charset="-122"/>
                <a:cs typeface="Times New Roman" panose="02020603050405020304" pitchFamily="18" charset="0"/>
              </a:rPr>
              <a:t>p style="color: blue; font-size: 20px;"&gt;This is a blue text.&lt;/p&gt; </a:t>
            </a:r>
            <a:endParaRPr lang="en-US" dirty="0" smtClean="0">
              <a:solidFill>
                <a:schemeClr val="accent6"/>
              </a:solidFill>
              <a:latin typeface="Albert Sans" panose="020B0604020202020204" charset="0"/>
              <a:ea typeface="SimSun-ExtB" panose="02010609060101010101" pitchFamily="49" charset="-122"/>
              <a:cs typeface="Times New Roman" panose="02020603050405020304" pitchFamily="18" charset="0"/>
            </a:endParaRPr>
          </a:p>
          <a:p>
            <a:endParaRPr lang="en-US" sz="2800" dirty="0">
              <a:solidFill>
                <a:schemeClr val="accent6"/>
              </a:solidFill>
              <a:latin typeface="Albert Sans" panose="020B0604020202020204" charset="0"/>
              <a:ea typeface="SimSun-ExtB" panose="02010609060101010101" pitchFamily="49" charset="-122"/>
              <a:cs typeface="Times New Roman" panose="02020603050405020304" pitchFamily="18" charset="0"/>
            </a:endParaRPr>
          </a:p>
          <a:p>
            <a:r>
              <a:rPr lang="en-US" dirty="0" smtClean="0">
                <a:solidFill>
                  <a:schemeClr val="accent6"/>
                </a:solidFill>
                <a:latin typeface="Albert Sans" panose="020B0604020202020204" charset="0"/>
                <a:ea typeface="SimSun-ExtB" panose="02010609060101010101" pitchFamily="49" charset="-122"/>
                <a:cs typeface="Times New Roman" panose="02020603050405020304" pitchFamily="18" charset="0"/>
              </a:rPr>
              <a:t>     &lt;</a:t>
            </a:r>
            <a:r>
              <a:rPr lang="en-US" dirty="0">
                <a:solidFill>
                  <a:schemeClr val="accent6"/>
                </a:solidFill>
                <a:latin typeface="Albert Sans" panose="020B0604020202020204" charset="0"/>
                <a:ea typeface="SimSun-ExtB" panose="02010609060101010101" pitchFamily="49" charset="-122"/>
                <a:cs typeface="Times New Roman" panose="02020603050405020304" pitchFamily="18" charset="0"/>
              </a:rPr>
              <a:t>head&gt; &lt;style&gt; p { color: red; font-size: 18px; } &lt;/style&gt; &lt;/head</a:t>
            </a:r>
            <a:r>
              <a:rPr lang="en-US" dirty="0" smtClean="0">
                <a:solidFill>
                  <a:schemeClr val="accent6"/>
                </a:solidFill>
                <a:latin typeface="Albert Sans" panose="020B0604020202020204" charset="0"/>
                <a:ea typeface="SimSun-ExtB" panose="02010609060101010101" pitchFamily="49" charset="-122"/>
                <a:cs typeface="Times New Roman" panose="02020603050405020304" pitchFamily="18" charset="0"/>
              </a:rPr>
              <a:t>&gt;</a:t>
            </a:r>
          </a:p>
          <a:p>
            <a:endParaRPr lang="en-US" sz="1600" dirty="0">
              <a:solidFill>
                <a:schemeClr val="accent6"/>
              </a:solidFill>
              <a:latin typeface="Albert Sans" panose="020B0604020202020204" charset="0"/>
              <a:ea typeface="SimSun-ExtB" panose="02010609060101010101" pitchFamily="49" charset="-122"/>
              <a:cs typeface="Times New Roman" panose="02020603050405020304" pitchFamily="18" charset="0"/>
            </a:endParaRPr>
          </a:p>
          <a:p>
            <a:r>
              <a:rPr lang="en-US" sz="1600" dirty="0" smtClean="0">
                <a:solidFill>
                  <a:schemeClr val="accent6"/>
                </a:solidFill>
                <a:latin typeface="Albert Sans" panose="020B0604020202020204" charset="0"/>
                <a:ea typeface="SimSun-ExtB" panose="02010609060101010101" pitchFamily="49" charset="-122"/>
                <a:cs typeface="Times New Roman" panose="02020603050405020304" pitchFamily="18" charset="0"/>
              </a:rPr>
              <a:t> </a:t>
            </a:r>
            <a:endParaRPr lang="en-US" sz="1600" dirty="0">
              <a:solidFill>
                <a:schemeClr val="accent6"/>
              </a:solidFill>
              <a:latin typeface="Albert Sans" panose="020B0604020202020204" charset="0"/>
              <a:ea typeface="SimSun-ExtB" panose="02010609060101010101" pitchFamily="49" charset="-122"/>
              <a:cs typeface="Times New Roman" panose="02020603050405020304" pitchFamily="18" charset="0"/>
            </a:endParaRPr>
          </a:p>
          <a:p>
            <a:r>
              <a:rPr lang="en-US" sz="1200" dirty="0" smtClean="0">
                <a:solidFill>
                  <a:schemeClr val="accent6"/>
                </a:solidFill>
                <a:latin typeface="Albert Sans" panose="020B0604020202020204" charset="0"/>
                <a:ea typeface="SimSun-ExtB" panose="02010609060101010101" pitchFamily="49" charset="-122"/>
                <a:cs typeface="Times New Roman" panose="02020603050405020304" pitchFamily="18" charset="0"/>
              </a:rPr>
              <a:t>      Create </a:t>
            </a:r>
            <a:r>
              <a:rPr lang="en-US" sz="1200" dirty="0">
                <a:solidFill>
                  <a:schemeClr val="accent6"/>
                </a:solidFill>
                <a:latin typeface="Albert Sans" panose="020B0604020202020204" charset="0"/>
                <a:ea typeface="SimSun-ExtB" panose="02010609060101010101" pitchFamily="49" charset="-122"/>
                <a:cs typeface="Times New Roman" panose="02020603050405020304" pitchFamily="18" charset="0"/>
              </a:rPr>
              <a:t>a separate style.css file.</a:t>
            </a:r>
          </a:p>
          <a:p>
            <a:r>
              <a:rPr lang="en-US" sz="1200" dirty="0" smtClean="0">
                <a:solidFill>
                  <a:schemeClr val="accent6"/>
                </a:solidFill>
                <a:latin typeface="Albert Sans" panose="020B0604020202020204" charset="0"/>
                <a:ea typeface="SimSun-ExtB" panose="02010609060101010101" pitchFamily="49" charset="-122"/>
                <a:cs typeface="Times New Roman" panose="02020603050405020304" pitchFamily="18" charset="0"/>
              </a:rPr>
              <a:t>      Link </a:t>
            </a:r>
            <a:r>
              <a:rPr lang="en-US" sz="1200" dirty="0">
                <a:solidFill>
                  <a:schemeClr val="accent6"/>
                </a:solidFill>
                <a:latin typeface="Albert Sans" panose="020B0604020202020204" charset="0"/>
                <a:ea typeface="SimSun-ExtB" panose="02010609060101010101" pitchFamily="49" charset="-122"/>
                <a:cs typeface="Times New Roman" panose="02020603050405020304" pitchFamily="18" charset="0"/>
              </a:rPr>
              <a:t>it in your HTML file like this:</a:t>
            </a:r>
          </a:p>
          <a:p>
            <a:r>
              <a:rPr lang="en-US" sz="1200" dirty="0" smtClean="0">
                <a:solidFill>
                  <a:schemeClr val="accent6"/>
                </a:solidFill>
                <a:latin typeface="Albert Sans" panose="020B0604020202020204" charset="0"/>
                <a:ea typeface="SimSun-ExtB" panose="02010609060101010101" pitchFamily="49" charset="-122"/>
                <a:cs typeface="Times New Roman" panose="02020603050405020304" pitchFamily="18" charset="0"/>
              </a:rPr>
              <a:t>              &lt;</a:t>
            </a:r>
            <a:r>
              <a:rPr lang="en-US" sz="1200" dirty="0">
                <a:solidFill>
                  <a:schemeClr val="accent6"/>
                </a:solidFill>
                <a:latin typeface="Albert Sans" panose="020B0604020202020204" charset="0"/>
                <a:ea typeface="SimSun-ExtB" panose="02010609060101010101" pitchFamily="49" charset="-122"/>
                <a:cs typeface="Times New Roman" panose="02020603050405020304" pitchFamily="18" charset="0"/>
              </a:rPr>
              <a:t>link </a:t>
            </a:r>
            <a:r>
              <a:rPr lang="en-US" sz="1200" dirty="0" err="1">
                <a:solidFill>
                  <a:schemeClr val="accent6"/>
                </a:solidFill>
                <a:latin typeface="Albert Sans" panose="020B0604020202020204" charset="0"/>
                <a:ea typeface="SimSun-ExtB" panose="02010609060101010101" pitchFamily="49" charset="-122"/>
                <a:cs typeface="Times New Roman" panose="02020603050405020304" pitchFamily="18" charset="0"/>
              </a:rPr>
              <a:t>rel</a:t>
            </a:r>
            <a:r>
              <a:rPr lang="en-US" sz="1200" dirty="0">
                <a:solidFill>
                  <a:schemeClr val="accent6"/>
                </a:solidFill>
                <a:latin typeface="Albert Sans" panose="020B0604020202020204" charset="0"/>
                <a:ea typeface="SimSun-ExtB" panose="02010609060101010101" pitchFamily="49" charset="-122"/>
                <a:cs typeface="Times New Roman" panose="02020603050405020304" pitchFamily="18" charset="0"/>
              </a:rPr>
              <a:t>="stylesheet" </a:t>
            </a:r>
            <a:r>
              <a:rPr lang="en-US" sz="1200" dirty="0" err="1">
                <a:solidFill>
                  <a:schemeClr val="accent6"/>
                </a:solidFill>
                <a:latin typeface="Albert Sans" panose="020B0604020202020204" charset="0"/>
                <a:ea typeface="SimSun-ExtB" panose="02010609060101010101" pitchFamily="49" charset="-122"/>
                <a:cs typeface="Times New Roman" panose="02020603050405020304" pitchFamily="18" charset="0"/>
              </a:rPr>
              <a:t>href</a:t>
            </a:r>
            <a:r>
              <a:rPr lang="en-US" sz="1200" dirty="0">
                <a:solidFill>
                  <a:schemeClr val="accent6"/>
                </a:solidFill>
                <a:latin typeface="Albert Sans" panose="020B0604020202020204" charset="0"/>
                <a:ea typeface="SimSun-ExtB" panose="02010609060101010101" pitchFamily="49" charset="-122"/>
                <a:cs typeface="Times New Roman" panose="02020603050405020304" pitchFamily="18" charset="0"/>
              </a:rPr>
              <a:t>="style.css"&gt; </a:t>
            </a:r>
          </a:p>
          <a:p>
            <a:endParaRPr lang="en-US" sz="1800" dirty="0">
              <a:solidFill>
                <a:schemeClr val="accent6"/>
              </a:solidFill>
              <a:latin typeface="Albert Sans" panose="020B0604020202020204" charset="0"/>
              <a:ea typeface="SimSun-ExtB" panose="02010609060101010101" pitchFamily="49" charset="-122"/>
              <a:cs typeface="Times New Roman" panose="02020603050405020304" pitchFamily="18" charset="0"/>
            </a:endParaRPr>
          </a:p>
        </p:txBody>
      </p:sp>
      <p:sp>
        <p:nvSpPr>
          <p:cNvPr id="4" name="Rectangle 3"/>
          <p:cNvSpPr/>
          <p:nvPr/>
        </p:nvSpPr>
        <p:spPr>
          <a:xfrm>
            <a:off x="826613" y="1928839"/>
            <a:ext cx="2981907"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1. Inline CSS (Directly inside an element)</a:t>
            </a:r>
          </a:p>
        </p:txBody>
      </p:sp>
      <p:sp>
        <p:nvSpPr>
          <p:cNvPr id="7" name="Rectangle 6"/>
          <p:cNvSpPr/>
          <p:nvPr/>
        </p:nvSpPr>
        <p:spPr>
          <a:xfrm>
            <a:off x="826613" y="2613565"/>
            <a:ext cx="3044423"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2. Internal CSS (Inside &lt;style&gt; in &lt;head&gt;)</a:t>
            </a:r>
          </a:p>
        </p:txBody>
      </p:sp>
      <p:sp>
        <p:nvSpPr>
          <p:cNvPr id="8" name="Rectangle 7"/>
          <p:cNvSpPr/>
          <p:nvPr/>
        </p:nvSpPr>
        <p:spPr>
          <a:xfrm>
            <a:off x="826613" y="3329181"/>
            <a:ext cx="2329484"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3. External CSS (Best Practice)</a:t>
            </a:r>
          </a:p>
        </p:txBody>
      </p:sp>
    </p:spTree>
    <p:extLst>
      <p:ext uri="{BB962C8B-B14F-4D97-AF65-F5344CB8AC3E}">
        <p14:creationId xmlns:p14="http://schemas.microsoft.com/office/powerpoint/2010/main" val="9920208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Basic CSS Selectors</a:t>
            </a:r>
          </a:p>
        </p:txBody>
      </p:sp>
      <p:sp>
        <p:nvSpPr>
          <p:cNvPr id="3" name="TextBox 2"/>
          <p:cNvSpPr txBox="1"/>
          <p:nvPr/>
        </p:nvSpPr>
        <p:spPr>
          <a:xfrm>
            <a:off x="720000" y="1467717"/>
            <a:ext cx="3326552" cy="3508653"/>
          </a:xfrm>
          <a:prstGeom prst="rect">
            <a:avLst/>
          </a:prstGeom>
          <a:noFill/>
        </p:spPr>
        <p:txBody>
          <a:bodyPr wrap="none" rtlCol="0">
            <a:spAutoFit/>
          </a:bodyPr>
          <a:lstStyle/>
          <a:p>
            <a:r>
              <a:rPr lang="en-US"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h1 {</a:t>
            </a:r>
          </a:p>
          <a:p>
            <a:r>
              <a:rPr lang="en-US"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color: purple;</a:t>
            </a:r>
          </a:p>
          <a:p>
            <a:r>
              <a:rPr lang="en-US"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a:p>
            <a:endPar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a:p>
            <a:r>
              <a:rPr lang="en-US"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.box {</a:t>
            </a:r>
          </a:p>
          <a:p>
            <a:r>
              <a:rPr lang="en-US"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background-color: yellow;</a:t>
            </a:r>
          </a:p>
          <a:p>
            <a:r>
              <a:rPr lang="en-US"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a:p>
            <a:endParaRPr lang="en-US" sz="18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a:p>
            <a:r>
              <a:rPr lang="en-US"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#main {</a:t>
            </a:r>
          </a:p>
          <a:p>
            <a:r>
              <a:rPr lang="en-US"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font-size: 24px;</a:t>
            </a:r>
          </a:p>
          <a:p>
            <a:r>
              <a:rPr lang="en-US"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a:p>
            <a:endParaRPr lang="en-US" sz="18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a:p>
            <a:r>
              <a:rPr lang="fr-FR"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h1, p {</a:t>
            </a:r>
          </a:p>
          <a:p>
            <a:r>
              <a:rPr lang="fr-FR"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font-</a:t>
            </a:r>
            <a:r>
              <a:rPr lang="fr-FR"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family</a:t>
            </a:r>
            <a:r>
              <a:rPr lang="fr-FR"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Arial, sans-</a:t>
            </a:r>
            <a:r>
              <a:rPr lang="fr-FR"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serif</a:t>
            </a:r>
            <a:r>
              <a:rPr lang="fr-FR"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a:p>
            <a:r>
              <a:rPr lang="fr-FR"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endParaRPr lang="fr-FR"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p:txBody>
      </p:sp>
      <p:sp>
        <p:nvSpPr>
          <p:cNvPr id="4" name="Rectangle 3"/>
          <p:cNvSpPr/>
          <p:nvPr/>
        </p:nvSpPr>
        <p:spPr>
          <a:xfrm>
            <a:off x="732527" y="1190716"/>
            <a:ext cx="1576072"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Select by Tag Name</a:t>
            </a:r>
          </a:p>
        </p:txBody>
      </p:sp>
      <p:sp>
        <p:nvSpPr>
          <p:cNvPr id="5" name="Rectangle 4"/>
          <p:cNvSpPr/>
          <p:nvPr/>
        </p:nvSpPr>
        <p:spPr>
          <a:xfrm>
            <a:off x="720000" y="2177642"/>
            <a:ext cx="1208985"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Select by </a:t>
            </a:r>
            <a:r>
              <a:rPr lang="en-US" sz="1200" dirty="0" smtClean="0">
                <a:ln w="0"/>
                <a:solidFill>
                  <a:schemeClr val="tx1"/>
                </a:solidFill>
                <a:effectLst>
                  <a:outerShdw blurRad="38100" dist="19050" dir="2700000" algn="tl" rotWithShape="0">
                    <a:schemeClr val="dk1">
                      <a:alpha val="40000"/>
                    </a:schemeClr>
                  </a:outerShdw>
                </a:effectLst>
              </a:rPr>
              <a:t>class</a:t>
            </a:r>
            <a:endParaRPr lang="en-US" sz="1200" dirty="0">
              <a:ln w="0"/>
              <a:solidFill>
                <a:schemeClr val="tx1"/>
              </a:solidFill>
              <a:effectLst>
                <a:outerShdw blurRad="38100" dist="19050" dir="2700000" algn="tl" rotWithShape="0">
                  <a:schemeClr val="dk1">
                    <a:alpha val="40000"/>
                  </a:schemeClr>
                </a:outerShdw>
              </a:effectLst>
            </a:endParaRPr>
          </a:p>
        </p:txBody>
      </p:sp>
      <p:sp>
        <p:nvSpPr>
          <p:cNvPr id="6" name="Rectangle 5"/>
          <p:cNvSpPr/>
          <p:nvPr/>
        </p:nvSpPr>
        <p:spPr>
          <a:xfrm>
            <a:off x="720000" y="3083543"/>
            <a:ext cx="1244251"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Select by ID (#)</a:t>
            </a:r>
          </a:p>
        </p:txBody>
      </p:sp>
      <p:sp>
        <p:nvSpPr>
          <p:cNvPr id="7" name="Rectangle 6"/>
          <p:cNvSpPr/>
          <p:nvPr/>
        </p:nvSpPr>
        <p:spPr>
          <a:xfrm>
            <a:off x="720000" y="3989444"/>
            <a:ext cx="1497526"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Grouping Selectors</a:t>
            </a:r>
          </a:p>
        </p:txBody>
      </p:sp>
    </p:spTree>
    <p:extLst>
      <p:ext uri="{BB962C8B-B14F-4D97-AF65-F5344CB8AC3E}">
        <p14:creationId xmlns:p14="http://schemas.microsoft.com/office/powerpoint/2010/main" val="37680770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Text &amp; Font Styling</a:t>
            </a:r>
          </a:p>
        </p:txBody>
      </p:sp>
      <p:sp>
        <p:nvSpPr>
          <p:cNvPr id="3" name="TextBox 2"/>
          <p:cNvSpPr txBox="1"/>
          <p:nvPr/>
        </p:nvSpPr>
        <p:spPr>
          <a:xfrm>
            <a:off x="720000" y="1364974"/>
            <a:ext cx="3812262" cy="2308324"/>
          </a:xfrm>
          <a:prstGeom prst="rect">
            <a:avLst/>
          </a:prstGeom>
          <a:noFill/>
        </p:spPr>
        <p:txBody>
          <a:bodyPr wrap="none" rtlCol="0">
            <a:spAutoFit/>
          </a:bodyPr>
          <a:lstStyle/>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p {</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font-size: 20px;</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font-weight: bold;</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font-style: italic;</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text-align: center;</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text-decoration: underline;</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color: #ff6600;</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p:txBody>
      </p:sp>
      <p:sp>
        <p:nvSpPr>
          <p:cNvPr id="8" name="Rectangle 7"/>
          <p:cNvSpPr/>
          <p:nvPr/>
        </p:nvSpPr>
        <p:spPr>
          <a:xfrm>
            <a:off x="2375566" y="3534798"/>
            <a:ext cx="4629794" cy="276999"/>
          </a:xfrm>
          <a:prstGeom prst="rect">
            <a:avLst/>
          </a:prstGeom>
          <a:solidFill>
            <a:schemeClr val="bg1">
              <a:lumMod val="25000"/>
            </a:schemeClr>
          </a:solidFill>
        </p:spPr>
        <p:txBody>
          <a:bodyPr wrap="none" lIns="91440" tIns="45720" rIns="91440" bIns="45720">
            <a:spAutoFit/>
          </a:bodyPr>
          <a:lstStyle/>
          <a:p>
            <a:r>
              <a:rPr lang="en-US" sz="1200">
                <a:ln w="0"/>
                <a:solidFill>
                  <a:schemeClr val="tx1"/>
                </a:solidFill>
                <a:effectLst>
                  <a:outerShdw blurRad="38100" dist="19050" dir="2700000" algn="tl" rotWithShape="0">
                    <a:schemeClr val="dk1">
                      <a:alpha val="40000"/>
                    </a:schemeClr>
                  </a:outerShdw>
                </a:effectLst>
              </a:rPr>
              <a:t>This makes the text bold, italic, underlined, orange, and centered.</a:t>
            </a:r>
            <a:endParaRPr lang="en-US" sz="120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501648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99" name="Google Shape;299;p32"/>
          <p:cNvSpPr txBox="1">
            <a:spLocks noGrp="1"/>
          </p:cNvSpPr>
          <p:nvPr>
            <p:ph type="title" idx="2"/>
          </p:nvPr>
        </p:nvSpPr>
        <p:spPr>
          <a:xfrm>
            <a:off x="720000" y="1681521"/>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00" name="Google Shape;300;p32"/>
          <p:cNvSpPr txBox="1">
            <a:spLocks noGrp="1"/>
          </p:cNvSpPr>
          <p:nvPr>
            <p:ph type="title" idx="3"/>
          </p:nvPr>
        </p:nvSpPr>
        <p:spPr>
          <a:xfrm>
            <a:off x="4822979" y="1681504"/>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301" name="Google Shape;301;p32"/>
          <p:cNvSpPr txBox="1">
            <a:spLocks noGrp="1"/>
          </p:cNvSpPr>
          <p:nvPr>
            <p:ph type="title" idx="4"/>
          </p:nvPr>
        </p:nvSpPr>
        <p:spPr>
          <a:xfrm>
            <a:off x="720000" y="262681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02" name="Google Shape;302;p32"/>
          <p:cNvSpPr txBox="1">
            <a:spLocks noGrp="1"/>
          </p:cNvSpPr>
          <p:nvPr>
            <p:ph type="title" idx="5"/>
          </p:nvPr>
        </p:nvSpPr>
        <p:spPr>
          <a:xfrm>
            <a:off x="4822979" y="262681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303" name="Google Shape;303;p32"/>
          <p:cNvSpPr txBox="1">
            <a:spLocks noGrp="1"/>
          </p:cNvSpPr>
          <p:nvPr>
            <p:ph type="title" idx="6"/>
          </p:nvPr>
        </p:nvSpPr>
        <p:spPr>
          <a:xfrm>
            <a:off x="720000" y="3572146"/>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04" name="Google Shape;304;p32"/>
          <p:cNvSpPr txBox="1">
            <a:spLocks noGrp="1"/>
          </p:cNvSpPr>
          <p:nvPr>
            <p:ph type="title" idx="7"/>
          </p:nvPr>
        </p:nvSpPr>
        <p:spPr>
          <a:xfrm>
            <a:off x="4822979" y="3572129"/>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05" name="Google Shape;305;p32"/>
          <p:cNvSpPr txBox="1">
            <a:spLocks noGrp="1"/>
          </p:cNvSpPr>
          <p:nvPr>
            <p:ph type="subTitle" idx="1"/>
          </p:nvPr>
        </p:nvSpPr>
        <p:spPr>
          <a:xfrm>
            <a:off x="1454700" y="1681525"/>
            <a:ext cx="2879422" cy="447600"/>
          </a:xfrm>
          <a:prstGeom prst="rect">
            <a:avLst/>
          </a:prstGeom>
        </p:spPr>
        <p:txBody>
          <a:bodyPr spcFirstLastPara="1" wrap="square" lIns="91425" tIns="91425" rIns="91425" bIns="91425" anchor="ctr" anchorCtr="0">
            <a:noAutofit/>
          </a:bodyPr>
          <a:lstStyle/>
          <a:p>
            <a:pPr marL="0" lvl="0" indent="0"/>
            <a:r>
              <a:rPr lang="en-US" dirty="0"/>
              <a:t>Website </a:t>
            </a:r>
            <a:r>
              <a:rPr lang="en-US" dirty="0" smtClean="0"/>
              <a:t>development</a:t>
            </a:r>
            <a:endParaRPr dirty="0"/>
          </a:p>
        </p:txBody>
      </p:sp>
      <p:sp>
        <p:nvSpPr>
          <p:cNvPr id="306" name="Google Shape;306;p32"/>
          <p:cNvSpPr txBox="1">
            <a:spLocks noGrp="1"/>
          </p:cNvSpPr>
          <p:nvPr>
            <p:ph type="subTitle" idx="8"/>
          </p:nvPr>
        </p:nvSpPr>
        <p:spPr>
          <a:xfrm>
            <a:off x="1454699" y="2626838"/>
            <a:ext cx="2951649"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Review of HTML-CSS</a:t>
            </a:r>
            <a:endParaRPr lang="en-US" dirty="0"/>
          </a:p>
        </p:txBody>
      </p:sp>
      <p:sp>
        <p:nvSpPr>
          <p:cNvPr id="307" name="Google Shape;307;p32"/>
          <p:cNvSpPr txBox="1">
            <a:spLocks noGrp="1"/>
          </p:cNvSpPr>
          <p:nvPr>
            <p:ph type="subTitle" idx="13"/>
          </p:nvPr>
        </p:nvSpPr>
        <p:spPr>
          <a:xfrm>
            <a:off x="5557679" y="1681525"/>
            <a:ext cx="26433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XAMPP</a:t>
            </a:r>
            <a:endParaRPr lang="en-US" dirty="0"/>
          </a:p>
        </p:txBody>
      </p:sp>
      <p:sp>
        <p:nvSpPr>
          <p:cNvPr id="308" name="Google Shape;308;p32"/>
          <p:cNvSpPr txBox="1">
            <a:spLocks noGrp="1"/>
          </p:cNvSpPr>
          <p:nvPr>
            <p:ph type="subTitle" idx="14"/>
          </p:nvPr>
        </p:nvSpPr>
        <p:spPr>
          <a:xfrm>
            <a:off x="5557678" y="2626829"/>
            <a:ext cx="3088235"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0" dirty="0" smtClean="0"/>
              <a:t>PHP Programming</a:t>
            </a:r>
            <a:endParaRPr dirty="0"/>
          </a:p>
        </p:txBody>
      </p:sp>
      <p:sp>
        <p:nvSpPr>
          <p:cNvPr id="309" name="Google Shape;309;p32"/>
          <p:cNvSpPr txBox="1">
            <a:spLocks noGrp="1"/>
          </p:cNvSpPr>
          <p:nvPr>
            <p:ph type="subTitle" idx="15"/>
          </p:nvPr>
        </p:nvSpPr>
        <p:spPr>
          <a:xfrm>
            <a:off x="5557679" y="3572150"/>
            <a:ext cx="26433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Resources</a:t>
            </a:r>
            <a:endParaRPr dirty="0"/>
          </a:p>
        </p:txBody>
      </p:sp>
      <p:sp>
        <p:nvSpPr>
          <p:cNvPr id="310" name="Google Shape;310;p32"/>
          <p:cNvSpPr txBox="1">
            <a:spLocks noGrp="1"/>
          </p:cNvSpPr>
          <p:nvPr>
            <p:ph type="subTitle" idx="9"/>
          </p:nvPr>
        </p:nvSpPr>
        <p:spPr>
          <a:xfrm>
            <a:off x="1454699" y="3572150"/>
            <a:ext cx="3591301" cy="447600"/>
          </a:xfrm>
          <a:prstGeom prst="rect">
            <a:avLst/>
          </a:prstGeom>
        </p:spPr>
        <p:txBody>
          <a:bodyPr spcFirstLastPara="1" wrap="square" lIns="91425" tIns="91425" rIns="91425" bIns="91425" anchor="ctr" anchorCtr="0">
            <a:noAutofit/>
          </a:bodyPr>
          <a:lstStyle/>
          <a:p>
            <a:pPr marL="0" indent="0"/>
            <a:r>
              <a:rPr lang="en" dirty="0"/>
              <a:t>Introduction</a:t>
            </a:r>
            <a:r>
              <a:rPr lang="en-US" dirty="0" smtClean="0"/>
              <a:t> of PHP</a:t>
            </a:r>
            <a:endParaRPr lang="en-US" dirty="0"/>
          </a:p>
        </p:txBody>
      </p:sp>
      <p:cxnSp>
        <p:nvCxnSpPr>
          <p:cNvPr id="311" name="Google Shape;311;p32"/>
          <p:cNvCxnSpPr/>
          <p:nvPr/>
        </p:nvCxnSpPr>
        <p:spPr>
          <a:xfrm>
            <a:off x="4578550" y="1434025"/>
            <a:ext cx="0" cy="2833200"/>
          </a:xfrm>
          <a:prstGeom prst="straightConnector1">
            <a:avLst/>
          </a:prstGeom>
          <a:noFill/>
          <a:ln w="9525" cap="flat" cmpd="sng">
            <a:solidFill>
              <a:schemeClr val="lt1"/>
            </a:solidFill>
            <a:prstDash val="solid"/>
            <a:round/>
            <a:headEnd type="none" w="med" len="med"/>
            <a:tailEnd type="none" w="med" len="med"/>
          </a:ln>
        </p:spPr>
      </p:cxnSp>
    </p:spTree>
    <p:extLst>
      <p:ext uri="{BB962C8B-B14F-4D97-AF65-F5344CB8AC3E}">
        <p14:creationId xmlns:p14="http://schemas.microsoft.com/office/powerpoint/2010/main" val="20005497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Backgrounds &amp; Colors</a:t>
            </a:r>
          </a:p>
        </p:txBody>
      </p:sp>
      <p:sp>
        <p:nvSpPr>
          <p:cNvPr id="3" name="TextBox 2"/>
          <p:cNvSpPr txBox="1"/>
          <p:nvPr/>
        </p:nvSpPr>
        <p:spPr>
          <a:xfrm>
            <a:off x="720000" y="1252332"/>
            <a:ext cx="7556877" cy="2308324"/>
          </a:xfrm>
          <a:prstGeom prst="rect">
            <a:avLst/>
          </a:prstGeom>
          <a:noFill/>
        </p:spPr>
        <p:txBody>
          <a:bodyPr wrap="none" rtlCol="0">
            <a:spAutoFit/>
          </a:bodyPr>
          <a:lstStyle/>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body {</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background-color: #f4f4f4;  /* Light gray background */</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a:p>
            <a:endPar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.container {</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background-image: url('background.jpg'); /* Add an image */</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background-size: cover;</a:t>
            </a:r>
          </a:p>
          <a:p>
            <a:r>
              <a:rPr lang="it-IT"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p:txBody>
      </p:sp>
      <p:sp>
        <p:nvSpPr>
          <p:cNvPr id="6" name="Rectangle 5"/>
          <p:cNvSpPr/>
          <p:nvPr/>
        </p:nvSpPr>
        <p:spPr>
          <a:xfrm>
            <a:off x="1354789" y="3695872"/>
            <a:ext cx="6922088" cy="1015663"/>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You can use color names, HEX codes (#ff0000), RGB (</a:t>
            </a:r>
            <a:r>
              <a:rPr lang="en-US" sz="1200" dirty="0" err="1">
                <a:ln w="0"/>
                <a:solidFill>
                  <a:schemeClr val="tx1"/>
                </a:solidFill>
                <a:effectLst>
                  <a:outerShdw blurRad="38100" dist="19050" dir="2700000" algn="tl" rotWithShape="0">
                    <a:schemeClr val="dk1">
                      <a:alpha val="40000"/>
                    </a:schemeClr>
                  </a:outerShdw>
                </a:effectLst>
              </a:rPr>
              <a:t>rgb</a:t>
            </a:r>
            <a:r>
              <a:rPr lang="en-US" sz="1200" dirty="0">
                <a:ln w="0"/>
                <a:solidFill>
                  <a:schemeClr val="tx1"/>
                </a:solidFill>
                <a:effectLst>
                  <a:outerShdw blurRad="38100" dist="19050" dir="2700000" algn="tl" rotWithShape="0">
                    <a:schemeClr val="dk1">
                      <a:alpha val="40000"/>
                    </a:schemeClr>
                  </a:outerShdw>
                </a:effectLst>
              </a:rPr>
              <a:t>(255, 0, 0)), or HSL (</a:t>
            </a:r>
            <a:r>
              <a:rPr lang="en-US" sz="1200" dirty="0" err="1">
                <a:ln w="0"/>
                <a:solidFill>
                  <a:schemeClr val="tx1"/>
                </a:solidFill>
                <a:effectLst>
                  <a:outerShdw blurRad="38100" dist="19050" dir="2700000" algn="tl" rotWithShape="0">
                    <a:schemeClr val="dk1">
                      <a:alpha val="40000"/>
                    </a:schemeClr>
                  </a:outerShdw>
                </a:effectLst>
              </a:rPr>
              <a:t>hsl</a:t>
            </a:r>
            <a:r>
              <a:rPr lang="en-US" sz="1200" dirty="0">
                <a:ln w="0"/>
                <a:solidFill>
                  <a:schemeClr val="tx1"/>
                </a:solidFill>
                <a:effectLst>
                  <a:outerShdw blurRad="38100" dist="19050" dir="2700000" algn="tl" rotWithShape="0">
                    <a:schemeClr val="dk1">
                      <a:alpha val="40000"/>
                    </a:schemeClr>
                  </a:outerShdw>
                </a:effectLst>
              </a:rPr>
              <a:t>(0, 100%, 50</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a:ln w="0"/>
                <a:solidFill>
                  <a:schemeClr val="tx1"/>
                </a:solidFill>
                <a:effectLst>
                  <a:outerShdw blurRad="38100" dist="19050" dir="2700000" algn="tl" rotWithShape="0">
                    <a:schemeClr val="dk1">
                      <a:alpha val="40000"/>
                    </a:schemeClr>
                  </a:outerShdw>
                </a:effectLst>
              </a:rPr>
              <a:t>Common background-size values</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   cover </a:t>
            </a:r>
            <a:r>
              <a:rPr lang="en-US" sz="1200" dirty="0">
                <a:ln w="0"/>
                <a:solidFill>
                  <a:schemeClr val="tx1"/>
                </a:solidFill>
                <a:effectLst>
                  <a:outerShdw blurRad="38100" dist="19050" dir="2700000" algn="tl" rotWithShape="0">
                    <a:schemeClr val="dk1">
                      <a:alpha val="40000"/>
                    </a:schemeClr>
                  </a:outerShdw>
                </a:effectLst>
              </a:rPr>
              <a:t>→ Covers the whole </a:t>
            </a:r>
            <a:r>
              <a:rPr lang="en-US" sz="1200" dirty="0" smtClean="0">
                <a:ln w="0"/>
                <a:solidFill>
                  <a:schemeClr val="tx1"/>
                </a:solidFill>
                <a:effectLst>
                  <a:outerShdw blurRad="38100" dist="19050" dir="2700000" algn="tl" rotWithShape="0">
                    <a:schemeClr val="dk1">
                      <a:alpha val="40000"/>
                    </a:schemeClr>
                  </a:outerShdw>
                </a:effectLst>
              </a:rPr>
              <a:t>screen</a:t>
            </a:r>
          </a:p>
          <a:p>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   contain </a:t>
            </a:r>
            <a:r>
              <a:rPr lang="en-US" sz="1200" dirty="0">
                <a:ln w="0"/>
                <a:solidFill>
                  <a:schemeClr val="tx1"/>
                </a:solidFill>
                <a:effectLst>
                  <a:outerShdw blurRad="38100" dist="19050" dir="2700000" algn="tl" rotWithShape="0">
                    <a:schemeClr val="dk1">
                      <a:alpha val="40000"/>
                    </a:schemeClr>
                  </a:outerShdw>
                </a:effectLst>
              </a:rPr>
              <a:t>→ Fits the image without cutting </a:t>
            </a:r>
            <a:r>
              <a:rPr lang="en-US" sz="1200" dirty="0" smtClean="0">
                <a:ln w="0"/>
                <a:solidFill>
                  <a:schemeClr val="tx1"/>
                </a:solidFill>
                <a:effectLst>
                  <a:outerShdw blurRad="38100" dist="19050" dir="2700000" algn="tl" rotWithShape="0">
                    <a:schemeClr val="dk1">
                      <a:alpha val="40000"/>
                    </a:schemeClr>
                  </a:outerShdw>
                </a:effectLst>
              </a:rPr>
              <a:t>it</a:t>
            </a:r>
          </a:p>
          <a:p>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   auto </a:t>
            </a:r>
            <a:r>
              <a:rPr lang="en-US" sz="1200" dirty="0">
                <a:ln w="0"/>
                <a:solidFill>
                  <a:schemeClr val="tx1"/>
                </a:solidFill>
                <a:effectLst>
                  <a:outerShdw blurRad="38100" dist="19050" dir="2700000" algn="tl" rotWithShape="0">
                    <a:schemeClr val="dk1">
                      <a:alpha val="40000"/>
                    </a:schemeClr>
                  </a:outerShdw>
                </a:effectLst>
              </a:rPr>
              <a:t>→ Uses the image’s original size</a:t>
            </a:r>
          </a:p>
        </p:txBody>
      </p:sp>
    </p:spTree>
    <p:extLst>
      <p:ext uri="{BB962C8B-B14F-4D97-AF65-F5344CB8AC3E}">
        <p14:creationId xmlns:p14="http://schemas.microsoft.com/office/powerpoint/2010/main" val="18100919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 Box Model (Padding, Margin, Border)</a:t>
            </a:r>
          </a:p>
        </p:txBody>
      </p:sp>
      <p:sp>
        <p:nvSpPr>
          <p:cNvPr id="3" name="TextBox 2"/>
          <p:cNvSpPr txBox="1"/>
          <p:nvPr/>
        </p:nvSpPr>
        <p:spPr>
          <a:xfrm>
            <a:off x="766382" y="1139689"/>
            <a:ext cx="3540574" cy="2062103"/>
          </a:xfrm>
          <a:prstGeom prst="rect">
            <a:avLst/>
          </a:prstGeom>
          <a:noFill/>
        </p:spPr>
        <p:txBody>
          <a:bodyPr wrap="square" rtlCol="0">
            <a:spAutoFit/>
          </a:bodyPr>
          <a:lstStyle/>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.box {</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width: 200px;</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height: 100px;</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padding: 20px;</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margin: 10px;</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border: 2px solid black;</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background-color: lightblue;</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p:txBody>
      </p:sp>
      <p:sp>
        <p:nvSpPr>
          <p:cNvPr id="4" name="Rectangle 3"/>
          <p:cNvSpPr/>
          <p:nvPr/>
        </p:nvSpPr>
        <p:spPr>
          <a:xfrm>
            <a:off x="1773115" y="3323756"/>
            <a:ext cx="2581156" cy="646331"/>
          </a:xfrm>
          <a:prstGeom prst="rect">
            <a:avLst/>
          </a:prstGeom>
          <a:solidFill>
            <a:schemeClr val="bg1">
              <a:lumMod val="25000"/>
            </a:schemeClr>
          </a:solidFill>
        </p:spPr>
        <p:txBody>
          <a:bodyPr wrap="none" lIns="91440" tIns="45720" rIns="91440" bIns="45720">
            <a:spAutoFit/>
          </a:bodyPr>
          <a:lstStyle/>
          <a:p>
            <a:r>
              <a:rPr lang="en-US" sz="1200" dirty="0" smtClean="0">
                <a:ln w="0"/>
                <a:solidFill>
                  <a:schemeClr val="tx1"/>
                </a:solidFill>
                <a:effectLst>
                  <a:outerShdw blurRad="38100" dist="19050" dir="2700000" algn="tl" rotWithShape="0">
                    <a:schemeClr val="dk1">
                      <a:alpha val="40000"/>
                    </a:schemeClr>
                  </a:outerShdw>
                </a:effectLst>
              </a:rPr>
              <a:t>Padding</a:t>
            </a:r>
            <a:r>
              <a:rPr lang="en-US" sz="1200" dirty="0">
                <a:ln w="0"/>
                <a:solidFill>
                  <a:schemeClr val="tx1"/>
                </a:solidFill>
                <a:effectLst>
                  <a:outerShdw blurRad="38100" dist="19050" dir="2700000" algn="tl" rotWithShape="0">
                    <a:schemeClr val="dk1">
                      <a:alpha val="40000"/>
                    </a:schemeClr>
                  </a:outerShdw>
                </a:effectLst>
              </a:rPr>
              <a:t>: Inside </a:t>
            </a:r>
            <a:r>
              <a:rPr lang="en-US" sz="1200" dirty="0" smtClean="0">
                <a:ln w="0"/>
                <a:solidFill>
                  <a:schemeClr val="tx1"/>
                </a:solidFill>
                <a:effectLst>
                  <a:outerShdw blurRad="38100" dist="19050" dir="2700000" algn="tl" rotWithShape="0">
                    <a:schemeClr val="dk1">
                      <a:alpha val="40000"/>
                    </a:schemeClr>
                  </a:outerShdw>
                </a:effectLst>
              </a:rPr>
              <a:t>spacing</a:t>
            </a:r>
          </a:p>
          <a:p>
            <a:r>
              <a:rPr lang="en-US" sz="1200" dirty="0" smtClean="0">
                <a:ln w="0"/>
                <a:solidFill>
                  <a:schemeClr val="tx1"/>
                </a:solidFill>
                <a:effectLst>
                  <a:outerShdw blurRad="38100" dist="19050" dir="2700000" algn="tl" rotWithShape="0">
                    <a:schemeClr val="dk1">
                      <a:alpha val="40000"/>
                    </a:schemeClr>
                  </a:outerShdw>
                </a:effectLst>
              </a:rPr>
              <a:t>Margin</a:t>
            </a:r>
            <a:r>
              <a:rPr lang="en-US" sz="1200" dirty="0">
                <a:ln w="0"/>
                <a:solidFill>
                  <a:schemeClr val="tx1"/>
                </a:solidFill>
                <a:effectLst>
                  <a:outerShdw blurRad="38100" dist="19050" dir="2700000" algn="tl" rotWithShape="0">
                    <a:schemeClr val="dk1">
                      <a:alpha val="40000"/>
                    </a:schemeClr>
                  </a:outerShdw>
                </a:effectLst>
              </a:rPr>
              <a:t>: Outside </a:t>
            </a:r>
            <a:r>
              <a:rPr lang="en-US" sz="1200" dirty="0" smtClean="0">
                <a:ln w="0"/>
                <a:solidFill>
                  <a:schemeClr val="tx1"/>
                </a:solidFill>
                <a:effectLst>
                  <a:outerShdw blurRad="38100" dist="19050" dir="2700000" algn="tl" rotWithShape="0">
                    <a:schemeClr val="dk1">
                      <a:alpha val="40000"/>
                    </a:schemeClr>
                  </a:outerShdw>
                </a:effectLst>
              </a:rPr>
              <a:t>spacing</a:t>
            </a:r>
          </a:p>
          <a:p>
            <a:r>
              <a:rPr lang="en-US" sz="1200" dirty="0" smtClean="0">
                <a:ln w="0"/>
                <a:solidFill>
                  <a:schemeClr val="tx1"/>
                </a:solidFill>
                <a:effectLst>
                  <a:outerShdw blurRad="38100" dist="19050" dir="2700000" algn="tl" rotWithShape="0">
                    <a:schemeClr val="dk1">
                      <a:alpha val="40000"/>
                    </a:schemeClr>
                  </a:outerShdw>
                </a:effectLst>
              </a:rPr>
              <a:t>Border</a:t>
            </a:r>
            <a:r>
              <a:rPr lang="en-US" sz="1200" dirty="0">
                <a:ln w="0"/>
                <a:solidFill>
                  <a:schemeClr val="tx1"/>
                </a:solidFill>
                <a:effectLst>
                  <a:outerShdw blurRad="38100" dist="19050" dir="2700000" algn="tl" rotWithShape="0">
                    <a:schemeClr val="dk1">
                      <a:alpha val="40000"/>
                    </a:schemeClr>
                  </a:outerShdw>
                </a:effectLst>
              </a:rPr>
              <a:t>: Outline around the element</a:t>
            </a:r>
          </a:p>
        </p:txBody>
      </p:sp>
    </p:spTree>
    <p:extLst>
      <p:ext uri="{BB962C8B-B14F-4D97-AF65-F5344CB8AC3E}">
        <p14:creationId xmlns:p14="http://schemas.microsoft.com/office/powerpoint/2010/main" val="7571593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6. Flexbox (Aligning Items)</a:t>
            </a:r>
          </a:p>
        </p:txBody>
      </p:sp>
      <p:sp>
        <p:nvSpPr>
          <p:cNvPr id="3" name="TextBox 2"/>
          <p:cNvSpPr txBox="1"/>
          <p:nvPr/>
        </p:nvSpPr>
        <p:spPr>
          <a:xfrm>
            <a:off x="720000" y="1305341"/>
            <a:ext cx="6475931" cy="1569660"/>
          </a:xfrm>
          <a:prstGeom prst="rect">
            <a:avLst/>
          </a:prstGeom>
          <a:noFill/>
        </p:spPr>
        <p:txBody>
          <a:bodyPr wrap="square" rtlCol="0">
            <a:spAutoFit/>
          </a:bodyPr>
          <a:lstStyle/>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.container {</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display: flex;</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justify-content: center; /* Center items horizontally */</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align-items: center; /* Center items vertically */</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height: 100vh; /* Full height of viewport */</a:t>
            </a:r>
          </a:p>
          <a:p>
            <a:r>
              <a:rPr lang="en-US" sz="16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p:txBody>
      </p:sp>
      <p:sp>
        <p:nvSpPr>
          <p:cNvPr id="4" name="Rectangle 3"/>
          <p:cNvSpPr/>
          <p:nvPr/>
        </p:nvSpPr>
        <p:spPr>
          <a:xfrm>
            <a:off x="2636903" y="2788862"/>
            <a:ext cx="3659976" cy="646331"/>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 justify-content: </a:t>
            </a:r>
            <a:r>
              <a:rPr lang="en-US" sz="1200" dirty="0" smtClean="0">
                <a:ln w="0"/>
                <a:solidFill>
                  <a:schemeClr val="tx1"/>
                </a:solidFill>
                <a:effectLst>
                  <a:outerShdw blurRad="38100" dist="19050" dir="2700000" algn="tl" rotWithShape="0">
                    <a:schemeClr val="dk1">
                      <a:alpha val="40000"/>
                    </a:schemeClr>
                  </a:outerShdw>
                </a:effectLst>
              </a:rPr>
              <a:t>center </a:t>
            </a:r>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Center </a:t>
            </a:r>
            <a:r>
              <a:rPr lang="en-US" sz="1200" dirty="0">
                <a:ln w="0"/>
                <a:solidFill>
                  <a:schemeClr val="tx1"/>
                </a:solidFill>
                <a:effectLst>
                  <a:outerShdw blurRad="38100" dist="19050" dir="2700000" algn="tl" rotWithShape="0">
                    <a:schemeClr val="dk1">
                      <a:alpha val="40000"/>
                    </a:schemeClr>
                  </a:outerShdw>
                </a:effectLst>
              </a:rPr>
              <a:t>items </a:t>
            </a:r>
            <a:r>
              <a:rPr lang="en-US" sz="1200" dirty="0" smtClean="0">
                <a:ln w="0"/>
                <a:solidFill>
                  <a:schemeClr val="tx1"/>
                </a:solidFill>
                <a:effectLst>
                  <a:outerShdw blurRad="38100" dist="19050" dir="2700000" algn="tl" rotWithShape="0">
                    <a:schemeClr val="dk1">
                      <a:alpha val="40000"/>
                    </a:schemeClr>
                  </a:outerShdw>
                </a:effectLst>
              </a:rPr>
              <a:t>horizontally</a:t>
            </a:r>
            <a:endParaRPr lang="en-US" sz="1200" dirty="0">
              <a:ln w="0"/>
              <a:solidFill>
                <a:schemeClr val="tx1"/>
              </a:solidFill>
              <a:effectLst>
                <a:outerShdw blurRad="38100" dist="19050" dir="2700000" algn="tl" rotWithShape="0">
                  <a:schemeClr val="dk1">
                    <a:alpha val="40000"/>
                  </a:schemeClr>
                </a:outerShdw>
              </a:effectLst>
            </a:endParaRPr>
          </a:p>
          <a:p>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align-items</a:t>
            </a:r>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center </a:t>
            </a:r>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 Center </a:t>
            </a:r>
            <a:r>
              <a:rPr lang="en-US" sz="1200" dirty="0">
                <a:ln w="0"/>
                <a:solidFill>
                  <a:schemeClr val="tx1"/>
                </a:solidFill>
                <a:effectLst>
                  <a:outerShdw blurRad="38100" dist="19050" dir="2700000" algn="tl" rotWithShape="0">
                    <a:schemeClr val="dk1">
                      <a:alpha val="40000"/>
                    </a:schemeClr>
                  </a:outerShdw>
                </a:effectLst>
              </a:rPr>
              <a:t>items </a:t>
            </a:r>
            <a:r>
              <a:rPr lang="en-US" sz="1200" dirty="0" smtClean="0">
                <a:ln w="0"/>
                <a:solidFill>
                  <a:schemeClr val="tx1"/>
                </a:solidFill>
                <a:effectLst>
                  <a:outerShdw blurRad="38100" dist="19050" dir="2700000" algn="tl" rotWithShape="0">
                    <a:schemeClr val="dk1">
                      <a:alpha val="40000"/>
                    </a:schemeClr>
                  </a:outerShdw>
                </a:effectLst>
              </a:rPr>
              <a:t>vertically</a:t>
            </a:r>
            <a:endParaRPr lang="en-US" sz="1200" dirty="0">
              <a:ln w="0"/>
              <a:solidFill>
                <a:schemeClr val="tx1"/>
              </a:solidFill>
              <a:effectLst>
                <a:outerShdw blurRad="38100" dist="19050" dir="2700000" algn="tl" rotWithShape="0">
                  <a:schemeClr val="dk1">
                    <a:alpha val="40000"/>
                  </a:schemeClr>
                </a:outerShdw>
              </a:effectLst>
            </a:endParaRPr>
          </a:p>
          <a:p>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height</a:t>
            </a:r>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100vh </a:t>
            </a:r>
            <a:r>
              <a:rPr lang="en-US" sz="1200" dirty="0">
                <a:ln w="0"/>
                <a:solidFill>
                  <a:schemeClr val="tx1"/>
                </a:solidFill>
                <a:effectLst>
                  <a:outerShdw blurRad="38100" dist="19050" dir="2700000" algn="tl" rotWithShape="0">
                    <a:schemeClr val="dk1">
                      <a:alpha val="40000"/>
                    </a:schemeClr>
                  </a:outerShdw>
                </a:effectLst>
              </a:rPr>
              <a:t>→ </a:t>
            </a:r>
            <a:r>
              <a:rPr lang="en-US" sz="1200" dirty="0" smtClean="0">
                <a:ln w="0"/>
                <a:solidFill>
                  <a:schemeClr val="tx1"/>
                </a:solidFill>
                <a:effectLst>
                  <a:outerShdw blurRad="38100" dist="19050" dir="2700000" algn="tl" rotWithShape="0">
                    <a:schemeClr val="dk1">
                      <a:alpha val="40000"/>
                    </a:schemeClr>
                  </a:outerShdw>
                </a:effectLst>
              </a:rPr>
              <a:t>Full </a:t>
            </a:r>
            <a:r>
              <a:rPr lang="en-US" sz="1200" dirty="0">
                <a:ln w="0"/>
                <a:solidFill>
                  <a:schemeClr val="tx1"/>
                </a:solidFill>
                <a:effectLst>
                  <a:outerShdw blurRad="38100" dist="19050" dir="2700000" algn="tl" rotWithShape="0">
                    <a:schemeClr val="dk1">
                      <a:alpha val="40000"/>
                    </a:schemeClr>
                  </a:outerShdw>
                </a:effectLst>
              </a:rPr>
              <a:t>height of </a:t>
            </a:r>
            <a:r>
              <a:rPr lang="en-US" sz="1200" dirty="0" smtClean="0">
                <a:ln w="0"/>
                <a:solidFill>
                  <a:schemeClr val="tx1"/>
                </a:solidFill>
                <a:effectLst>
                  <a:outerShdw blurRad="38100" dist="19050" dir="2700000" algn="tl" rotWithShape="0">
                    <a:schemeClr val="dk1">
                      <a:alpha val="40000"/>
                    </a:schemeClr>
                  </a:outerShdw>
                </a:effectLst>
              </a:rPr>
              <a:t>viewport</a:t>
            </a:r>
            <a:endParaRPr lang="en-US" sz="120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28578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7. </a:t>
            </a:r>
            <a:r>
              <a:rPr lang="en-US" dirty="0" smtClean="0"/>
              <a:t>Transitions</a:t>
            </a:r>
            <a:endParaRPr lang="en-US" dirty="0"/>
          </a:p>
        </p:txBody>
      </p:sp>
      <p:sp>
        <p:nvSpPr>
          <p:cNvPr id="3" name="TextBox 2"/>
          <p:cNvSpPr txBox="1"/>
          <p:nvPr/>
        </p:nvSpPr>
        <p:spPr>
          <a:xfrm>
            <a:off x="720000" y="1073428"/>
            <a:ext cx="6475931" cy="3293209"/>
          </a:xfrm>
          <a:prstGeom prst="rect">
            <a:avLst/>
          </a:prstGeom>
          <a:noFill/>
        </p:spPr>
        <p:txBody>
          <a:bodyPr wrap="square" rtlCol="0">
            <a:spAutoFit/>
          </a:bodyPr>
          <a:lstStyle/>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button {</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background-color: blue;</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color: white;</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padding: 10px 20px;</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border: none;</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cursor: pointer;</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transition: background-color 0.5s ease</a:t>
            </a:r>
            <a:r>
              <a:rPr lang="en-US" sz="16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a:p>
            <a:r>
              <a:rPr lang="en-US" sz="16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a:p>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a:p>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button:hover</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a:t>
            </a:r>
          </a:p>
          <a:p>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background-color: </a:t>
            </a:r>
            <a:r>
              <a:rPr lang="en-US" sz="16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red; </a:t>
            </a:r>
          </a:p>
          <a:p>
            <a:r>
              <a:rPr lang="en-US" sz="16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a:t>
            </a:r>
          </a:p>
          <a:p>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p:txBody>
      </p:sp>
      <p:sp>
        <p:nvSpPr>
          <p:cNvPr id="4" name="Rectangle 3"/>
          <p:cNvSpPr/>
          <p:nvPr/>
        </p:nvSpPr>
        <p:spPr>
          <a:xfrm>
            <a:off x="4856921" y="4286598"/>
            <a:ext cx="3770584"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ease → Default, starts slow, speeds up, slows down.</a:t>
            </a:r>
          </a:p>
        </p:txBody>
      </p:sp>
    </p:spTree>
    <p:extLst>
      <p:ext uri="{BB962C8B-B14F-4D97-AF65-F5344CB8AC3E}">
        <p14:creationId xmlns:p14="http://schemas.microsoft.com/office/powerpoint/2010/main" val="40574229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Full Project </a:t>
            </a:r>
            <a:r>
              <a:rPr lang="en-US" sz="2400" dirty="0" smtClean="0"/>
              <a:t>Example (HTML-CSS)</a:t>
            </a:r>
            <a:endParaRPr lang="en-US" sz="2400" dirty="0"/>
          </a:p>
        </p:txBody>
      </p:sp>
      <p:sp>
        <p:nvSpPr>
          <p:cNvPr id="3" name="TextBox 2"/>
          <p:cNvSpPr txBox="1"/>
          <p:nvPr/>
        </p:nvSpPr>
        <p:spPr>
          <a:xfrm>
            <a:off x="720000" y="1787529"/>
            <a:ext cx="6475931" cy="1881284"/>
          </a:xfrm>
          <a:prstGeom prst="rect">
            <a:avLst/>
          </a:prstGeom>
          <a:noFill/>
        </p:spPr>
        <p:txBody>
          <a:bodyPr wrap="square" rtlCol="0">
            <a:spAutoFit/>
          </a:bodyPr>
          <a:lstStyle/>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&lt;header&gt;Website Header&lt;/header&gt;</a:t>
            </a:r>
          </a:p>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nav</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&gt;Navigation Menu&lt;/</a:t>
            </a:r>
            <a:r>
              <a:rPr lang="en-US" sz="16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nav</a:t>
            </a: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p>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&lt;section&gt;Main Content&lt;/section&gt;</a:t>
            </a:r>
          </a:p>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&lt;article&gt;Article Content&lt;/article&gt;</a:t>
            </a:r>
          </a:p>
          <a:p>
            <a:pPr>
              <a:lnSpc>
                <a:spcPct val="150000"/>
              </a:lnSpc>
            </a:pPr>
            <a:r>
              <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&lt;footer&gt;Footer Content&lt;/footer</a:t>
            </a:r>
            <a:r>
              <a:rPr lang="en-US" sz="16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endParaRPr lang="en-US" sz="16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p:txBody>
      </p:sp>
      <p:sp>
        <p:nvSpPr>
          <p:cNvPr id="4" name="Rectangle 3"/>
          <p:cNvSpPr/>
          <p:nvPr/>
        </p:nvSpPr>
        <p:spPr>
          <a:xfrm>
            <a:off x="799254" y="1421625"/>
            <a:ext cx="2728632" cy="27699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Instead of &lt;div&gt; everywhere, we use:</a:t>
            </a:r>
          </a:p>
        </p:txBody>
      </p:sp>
    </p:spTree>
    <p:extLst>
      <p:ext uri="{BB962C8B-B14F-4D97-AF65-F5344CB8AC3E}">
        <p14:creationId xmlns:p14="http://schemas.microsoft.com/office/powerpoint/2010/main" val="20057140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Full Project Example (HTML-CSS)</a:t>
            </a:r>
            <a:endParaRPr lang="en-US" dirty="0"/>
          </a:p>
        </p:txBody>
      </p:sp>
      <p:sp>
        <p:nvSpPr>
          <p:cNvPr id="3" name="Google Shape;317;p33"/>
          <p:cNvSpPr txBox="1">
            <a:spLocks/>
          </p:cNvSpPr>
          <p:nvPr/>
        </p:nvSpPr>
        <p:spPr>
          <a:xfrm>
            <a:off x="829069" y="1324803"/>
            <a:ext cx="5260305" cy="27323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lgn="just">
              <a:lnSpc>
                <a:spcPct val="150000"/>
              </a:lnSpc>
              <a:buClr>
                <a:schemeClr val="accent6"/>
              </a:buClr>
              <a:buAutoNum type="arabicPeriod"/>
            </a:pPr>
            <a:r>
              <a:rPr lang="en-US" dirty="0" smtClean="0">
                <a:solidFill>
                  <a:schemeClr val="accent6"/>
                </a:solidFill>
              </a:rPr>
              <a:t>Type your html code in notepad:</a:t>
            </a:r>
          </a:p>
          <a:p>
            <a:pPr algn="just">
              <a:lnSpc>
                <a:spcPct val="150000"/>
              </a:lnSpc>
              <a:buClr>
                <a:schemeClr val="accent6"/>
              </a:buClr>
            </a:pPr>
            <a:endParaRPr lang="en-US" dirty="0" smtClean="0">
              <a:solidFill>
                <a:schemeClr val="accent6"/>
              </a:solidFill>
            </a:endParaRPr>
          </a:p>
          <a:p>
            <a:pPr algn="just">
              <a:lnSpc>
                <a:spcPct val="150000"/>
              </a:lnSpc>
              <a:buClr>
                <a:schemeClr val="accent6"/>
              </a:buClr>
            </a:pPr>
            <a:endParaRPr lang="en-US" dirty="0" smtClean="0">
              <a:solidFill>
                <a:schemeClr val="accent6"/>
              </a:solidFill>
            </a:endParaRPr>
          </a:p>
          <a:p>
            <a:pPr marL="342900" indent="-342900" algn="just">
              <a:lnSpc>
                <a:spcPct val="150000"/>
              </a:lnSpc>
              <a:buClr>
                <a:schemeClr val="accent6"/>
              </a:buClr>
              <a:buFont typeface="+mj-lt"/>
              <a:buAutoNum type="arabicPeriod" startAt="2"/>
            </a:pPr>
            <a:r>
              <a:rPr lang="en-US" dirty="0" smtClean="0">
                <a:solidFill>
                  <a:schemeClr val="accent6"/>
                </a:solidFill>
              </a:rPr>
              <a:t>Save it as index.html</a:t>
            </a:r>
          </a:p>
          <a:p>
            <a:pPr marL="342900" indent="-342900" algn="just">
              <a:lnSpc>
                <a:spcPct val="150000"/>
              </a:lnSpc>
              <a:buClr>
                <a:schemeClr val="accent6"/>
              </a:buClr>
              <a:buFont typeface="+mj-lt"/>
              <a:buAutoNum type="arabicPeriod" startAt="3"/>
            </a:pPr>
            <a:r>
              <a:rPr lang="en-US" dirty="0">
                <a:solidFill>
                  <a:schemeClr val="accent6"/>
                </a:solidFill>
              </a:rPr>
              <a:t>Type your </a:t>
            </a:r>
            <a:r>
              <a:rPr lang="en-US" dirty="0" err="1" smtClean="0">
                <a:solidFill>
                  <a:schemeClr val="accent6"/>
                </a:solidFill>
              </a:rPr>
              <a:t>css</a:t>
            </a:r>
            <a:r>
              <a:rPr lang="en-US" dirty="0" smtClean="0">
                <a:solidFill>
                  <a:schemeClr val="accent6"/>
                </a:solidFill>
              </a:rPr>
              <a:t> </a:t>
            </a:r>
            <a:r>
              <a:rPr lang="en-US" dirty="0">
                <a:solidFill>
                  <a:schemeClr val="accent6"/>
                </a:solidFill>
              </a:rPr>
              <a:t>code in notepad:</a:t>
            </a:r>
          </a:p>
          <a:p>
            <a:pPr algn="just">
              <a:lnSpc>
                <a:spcPct val="150000"/>
              </a:lnSpc>
              <a:buClr>
                <a:schemeClr val="accent6"/>
              </a:buClr>
            </a:pPr>
            <a:endParaRPr lang="en-US" dirty="0">
              <a:solidFill>
                <a:schemeClr val="accent6"/>
              </a:solidFill>
            </a:endParaRPr>
          </a:p>
          <a:p>
            <a:pPr algn="just">
              <a:lnSpc>
                <a:spcPct val="150000"/>
              </a:lnSpc>
              <a:buClr>
                <a:schemeClr val="accent6"/>
              </a:buClr>
            </a:pPr>
            <a:endParaRPr lang="en-US" dirty="0" smtClean="0">
              <a:solidFill>
                <a:schemeClr val="accent6"/>
              </a:solidFill>
            </a:endParaRPr>
          </a:p>
          <a:p>
            <a:pPr algn="just">
              <a:lnSpc>
                <a:spcPct val="150000"/>
              </a:lnSpc>
              <a:buClr>
                <a:schemeClr val="accent6"/>
              </a:buClr>
            </a:pPr>
            <a:endParaRPr lang="en-US" dirty="0">
              <a:solidFill>
                <a:schemeClr val="accent6"/>
              </a:solidFill>
            </a:endParaRPr>
          </a:p>
          <a:p>
            <a:pPr marL="342900" indent="-342900" algn="just">
              <a:lnSpc>
                <a:spcPct val="150000"/>
              </a:lnSpc>
              <a:buClr>
                <a:schemeClr val="accent6"/>
              </a:buClr>
              <a:buFont typeface="+mj-lt"/>
              <a:buAutoNum type="arabicPeriod" startAt="4"/>
            </a:pPr>
            <a:r>
              <a:rPr lang="en-US" dirty="0">
                <a:solidFill>
                  <a:schemeClr val="accent6"/>
                </a:solidFill>
              </a:rPr>
              <a:t>Save it as </a:t>
            </a:r>
            <a:r>
              <a:rPr lang="en-US" dirty="0" smtClean="0">
                <a:solidFill>
                  <a:schemeClr val="accent6"/>
                </a:solidFill>
              </a:rPr>
              <a:t>style.css</a:t>
            </a:r>
          </a:p>
          <a:p>
            <a:pPr marL="342900" indent="-342900" algn="just">
              <a:lnSpc>
                <a:spcPct val="150000"/>
              </a:lnSpc>
              <a:buClr>
                <a:schemeClr val="accent6"/>
              </a:buClr>
              <a:buFont typeface="+mj-lt"/>
              <a:buAutoNum type="arabicPeriod" startAt="4"/>
            </a:pPr>
            <a:r>
              <a:rPr lang="en-US" dirty="0" smtClean="0">
                <a:solidFill>
                  <a:schemeClr val="accent6"/>
                </a:solidFill>
              </a:rPr>
              <a:t>Double-click on index.html (It will be open on your browser)</a:t>
            </a:r>
            <a:endParaRPr lang="en-US" dirty="0">
              <a:solidFill>
                <a:schemeClr val="accent6"/>
              </a:solidFill>
            </a:endParaRPr>
          </a:p>
        </p:txBody>
      </p:sp>
      <p:sp>
        <p:nvSpPr>
          <p:cNvPr id="6" name="TextBox 5"/>
          <p:cNvSpPr txBox="1"/>
          <p:nvPr/>
        </p:nvSpPr>
        <p:spPr>
          <a:xfrm>
            <a:off x="1212574" y="1890735"/>
            <a:ext cx="596638" cy="384721"/>
          </a:xfrm>
          <a:prstGeom prst="rect">
            <a:avLst/>
          </a:prstGeom>
          <a:noFill/>
          <a:ln>
            <a:solidFill>
              <a:schemeClr val="accent2"/>
            </a:solidFill>
          </a:ln>
        </p:spPr>
        <p:txBody>
          <a:bodyPr wrap="none" rtlCol="0">
            <a:spAutoFit/>
          </a:bodyPr>
          <a:lstStyle/>
          <a:p>
            <a:r>
              <a:rPr lang="en-US" sz="100" dirty="0">
                <a:solidFill>
                  <a:schemeClr val="accent6"/>
                </a:solidFill>
              </a:rPr>
              <a:t>&lt;!DOCTYPE html&gt;</a:t>
            </a:r>
          </a:p>
          <a:p>
            <a:r>
              <a:rPr lang="en-US" sz="100" dirty="0">
                <a:solidFill>
                  <a:schemeClr val="accent6"/>
                </a:solidFill>
              </a:rPr>
              <a:t>&lt;html </a:t>
            </a:r>
            <a:r>
              <a:rPr lang="en-US" sz="100" dirty="0" err="1">
                <a:solidFill>
                  <a:schemeClr val="accent6"/>
                </a:solidFill>
              </a:rPr>
              <a:t>lang</a:t>
            </a:r>
            <a:r>
              <a:rPr lang="en-US" sz="100" dirty="0">
                <a:solidFill>
                  <a:schemeClr val="accent6"/>
                </a:solidFill>
              </a:rPr>
              <a:t>="</a:t>
            </a:r>
            <a:r>
              <a:rPr lang="en-US" sz="100" dirty="0" err="1">
                <a:solidFill>
                  <a:schemeClr val="accent6"/>
                </a:solidFill>
              </a:rPr>
              <a:t>en</a:t>
            </a:r>
            <a:r>
              <a:rPr lang="en-US" sz="100" dirty="0">
                <a:solidFill>
                  <a:schemeClr val="accent6"/>
                </a:solidFill>
              </a:rPr>
              <a:t>"&gt;</a:t>
            </a:r>
          </a:p>
          <a:p>
            <a:r>
              <a:rPr lang="en-US" sz="100" dirty="0">
                <a:solidFill>
                  <a:schemeClr val="accent6"/>
                </a:solidFill>
              </a:rPr>
              <a:t>&lt;head&gt;</a:t>
            </a:r>
          </a:p>
          <a:p>
            <a:r>
              <a:rPr lang="en-US" sz="100" dirty="0">
                <a:solidFill>
                  <a:schemeClr val="accent6"/>
                </a:solidFill>
              </a:rPr>
              <a:t>    &lt;meta charset="UTF-8"&gt;</a:t>
            </a:r>
          </a:p>
          <a:p>
            <a:r>
              <a:rPr lang="en-US" sz="100" dirty="0">
                <a:solidFill>
                  <a:schemeClr val="accent6"/>
                </a:solidFill>
              </a:rPr>
              <a:t>    &lt;meta name="viewport" content="width=device-width, initial-scale=1.0"&gt;</a:t>
            </a:r>
          </a:p>
          <a:p>
            <a:r>
              <a:rPr lang="en-US" sz="100" dirty="0">
                <a:solidFill>
                  <a:schemeClr val="accent6"/>
                </a:solidFill>
              </a:rPr>
              <a:t>    &lt;title&gt;CSS Tutorial&lt;/title&gt;</a:t>
            </a:r>
          </a:p>
          <a:p>
            <a:r>
              <a:rPr lang="en-US" sz="100" dirty="0">
                <a:solidFill>
                  <a:schemeClr val="accent6"/>
                </a:solidFill>
              </a:rPr>
              <a:t>    &lt;link </a:t>
            </a:r>
            <a:r>
              <a:rPr lang="en-US" sz="100" dirty="0" err="1">
                <a:solidFill>
                  <a:schemeClr val="accent6"/>
                </a:solidFill>
              </a:rPr>
              <a:t>rel</a:t>
            </a:r>
            <a:r>
              <a:rPr lang="en-US" sz="100" dirty="0">
                <a:solidFill>
                  <a:schemeClr val="accent6"/>
                </a:solidFill>
              </a:rPr>
              <a:t>="stylesheet" </a:t>
            </a:r>
            <a:r>
              <a:rPr lang="en-US" sz="100" dirty="0" err="1">
                <a:solidFill>
                  <a:schemeClr val="accent6"/>
                </a:solidFill>
              </a:rPr>
              <a:t>href</a:t>
            </a:r>
            <a:r>
              <a:rPr lang="en-US" sz="100" dirty="0">
                <a:solidFill>
                  <a:schemeClr val="accent6"/>
                </a:solidFill>
              </a:rPr>
              <a:t>="style.css"&gt;</a:t>
            </a:r>
          </a:p>
          <a:p>
            <a:r>
              <a:rPr lang="en-US" sz="100" dirty="0">
                <a:solidFill>
                  <a:schemeClr val="accent6"/>
                </a:solidFill>
              </a:rPr>
              <a:t>&lt;/head&gt;</a:t>
            </a:r>
          </a:p>
          <a:p>
            <a:r>
              <a:rPr lang="en-US" sz="100" dirty="0">
                <a:solidFill>
                  <a:schemeClr val="accent6"/>
                </a:solidFill>
              </a:rPr>
              <a:t>&lt;body&gt;</a:t>
            </a:r>
          </a:p>
          <a:p>
            <a:endParaRPr lang="en-US" sz="100" dirty="0">
              <a:solidFill>
                <a:schemeClr val="accent6"/>
              </a:solidFill>
            </a:endParaRPr>
          </a:p>
          <a:p>
            <a:r>
              <a:rPr lang="en-US" sz="100" dirty="0">
                <a:solidFill>
                  <a:schemeClr val="accent6"/>
                </a:solidFill>
              </a:rPr>
              <a:t>    &lt;h1&gt;Welcome to My Website&lt;/h1&gt;</a:t>
            </a:r>
          </a:p>
          <a:p>
            <a:r>
              <a:rPr lang="en-US" sz="100" dirty="0">
                <a:solidFill>
                  <a:schemeClr val="accent6"/>
                </a:solidFill>
              </a:rPr>
              <a:t>    &lt;p class="intro"&gt;This is a simple website styled with CSS.&lt;/p&gt;</a:t>
            </a:r>
          </a:p>
          <a:p>
            <a:endParaRPr lang="en-US" sz="100" dirty="0">
              <a:solidFill>
                <a:schemeClr val="accent6"/>
              </a:solidFill>
            </a:endParaRPr>
          </a:p>
          <a:p>
            <a:r>
              <a:rPr lang="en-US" sz="100" dirty="0">
                <a:solidFill>
                  <a:schemeClr val="accent6"/>
                </a:solidFill>
              </a:rPr>
              <a:t>    &lt;div class="box"&gt;I am a styled box!&lt;/div&gt;</a:t>
            </a:r>
          </a:p>
          <a:p>
            <a:endParaRPr lang="en-US" sz="100" dirty="0">
              <a:solidFill>
                <a:schemeClr val="accent6"/>
              </a:solidFill>
            </a:endParaRPr>
          </a:p>
          <a:p>
            <a:r>
              <a:rPr lang="en-US" sz="100" dirty="0">
                <a:solidFill>
                  <a:schemeClr val="accent6"/>
                </a:solidFill>
              </a:rPr>
              <a:t>    &lt;button&gt;Hover me&lt;/button&gt;</a:t>
            </a:r>
          </a:p>
          <a:p>
            <a:endParaRPr lang="en-US" sz="100" dirty="0">
              <a:solidFill>
                <a:schemeClr val="accent6"/>
              </a:solidFill>
            </a:endParaRPr>
          </a:p>
          <a:p>
            <a:r>
              <a:rPr lang="en-US" sz="100" dirty="0">
                <a:solidFill>
                  <a:schemeClr val="accent6"/>
                </a:solidFill>
              </a:rPr>
              <a:t>&lt;/body&gt;</a:t>
            </a:r>
          </a:p>
          <a:p>
            <a:r>
              <a:rPr lang="en-US" sz="100" dirty="0">
                <a:solidFill>
                  <a:schemeClr val="accent6"/>
                </a:solidFill>
              </a:rPr>
              <a:t>&lt;/html&gt;</a:t>
            </a:r>
          </a:p>
        </p:txBody>
      </p:sp>
      <p:sp>
        <p:nvSpPr>
          <p:cNvPr id="5" name="TextBox 4"/>
          <p:cNvSpPr txBox="1"/>
          <p:nvPr/>
        </p:nvSpPr>
        <p:spPr>
          <a:xfrm>
            <a:off x="1212574" y="3136438"/>
            <a:ext cx="405880" cy="707886"/>
          </a:xfrm>
          <a:prstGeom prst="rect">
            <a:avLst/>
          </a:prstGeom>
          <a:noFill/>
          <a:ln>
            <a:solidFill>
              <a:schemeClr val="accent2"/>
            </a:solidFill>
          </a:ln>
        </p:spPr>
        <p:txBody>
          <a:bodyPr wrap="none" rtlCol="0">
            <a:spAutoFit/>
          </a:bodyPr>
          <a:lstStyle/>
          <a:p>
            <a:r>
              <a:rPr lang="en-US" sz="100" dirty="0">
                <a:solidFill>
                  <a:schemeClr val="accent6"/>
                </a:solidFill>
              </a:rPr>
              <a:t>body {</a:t>
            </a:r>
          </a:p>
          <a:p>
            <a:r>
              <a:rPr lang="en-US" sz="100" dirty="0">
                <a:solidFill>
                  <a:schemeClr val="accent6"/>
                </a:solidFill>
              </a:rPr>
              <a:t>    background-color: #f4f4f4;</a:t>
            </a:r>
          </a:p>
          <a:p>
            <a:r>
              <a:rPr lang="en-US" sz="100" dirty="0">
                <a:solidFill>
                  <a:schemeClr val="accent6"/>
                </a:solidFill>
              </a:rPr>
              <a:t>    font-family: Arial, sans-serif;</a:t>
            </a:r>
          </a:p>
          <a:p>
            <a:r>
              <a:rPr lang="en-US" sz="100" dirty="0">
                <a:solidFill>
                  <a:schemeClr val="accent6"/>
                </a:solidFill>
              </a:rPr>
              <a:t>}</a:t>
            </a:r>
          </a:p>
          <a:p>
            <a:endParaRPr lang="en-US" sz="100" dirty="0">
              <a:solidFill>
                <a:schemeClr val="accent6"/>
              </a:solidFill>
            </a:endParaRPr>
          </a:p>
          <a:p>
            <a:r>
              <a:rPr lang="en-US" sz="100" dirty="0">
                <a:solidFill>
                  <a:schemeClr val="accent6"/>
                </a:solidFill>
              </a:rPr>
              <a:t>h1 {</a:t>
            </a:r>
          </a:p>
          <a:p>
            <a:r>
              <a:rPr lang="en-US" sz="100" dirty="0">
                <a:solidFill>
                  <a:schemeClr val="accent6"/>
                </a:solidFill>
              </a:rPr>
              <a:t>    color: blue;</a:t>
            </a:r>
          </a:p>
          <a:p>
            <a:r>
              <a:rPr lang="en-US" sz="100" dirty="0">
                <a:solidFill>
                  <a:schemeClr val="accent6"/>
                </a:solidFill>
              </a:rPr>
              <a:t>    text-align: center;</a:t>
            </a:r>
          </a:p>
          <a:p>
            <a:r>
              <a:rPr lang="en-US" sz="100" dirty="0">
                <a:solidFill>
                  <a:schemeClr val="accent6"/>
                </a:solidFill>
              </a:rPr>
              <a:t>}</a:t>
            </a:r>
          </a:p>
          <a:p>
            <a:endParaRPr lang="en-US" sz="100" dirty="0">
              <a:solidFill>
                <a:schemeClr val="accent6"/>
              </a:solidFill>
            </a:endParaRPr>
          </a:p>
          <a:p>
            <a:r>
              <a:rPr lang="en-US" sz="100" dirty="0">
                <a:solidFill>
                  <a:schemeClr val="accent6"/>
                </a:solidFill>
              </a:rPr>
              <a:t>.intro {</a:t>
            </a:r>
          </a:p>
          <a:p>
            <a:r>
              <a:rPr lang="en-US" sz="100" dirty="0">
                <a:solidFill>
                  <a:schemeClr val="accent6"/>
                </a:solidFill>
              </a:rPr>
              <a:t>    font-size: 18px;</a:t>
            </a:r>
          </a:p>
          <a:p>
            <a:r>
              <a:rPr lang="en-US" sz="100" dirty="0">
                <a:solidFill>
                  <a:schemeClr val="accent6"/>
                </a:solidFill>
              </a:rPr>
              <a:t>    color: </a:t>
            </a:r>
            <a:r>
              <a:rPr lang="en-US" sz="100" dirty="0" err="1">
                <a:solidFill>
                  <a:schemeClr val="accent6"/>
                </a:solidFill>
              </a:rPr>
              <a:t>darkgray</a:t>
            </a:r>
            <a:r>
              <a:rPr lang="en-US" sz="100" dirty="0">
                <a:solidFill>
                  <a:schemeClr val="accent6"/>
                </a:solidFill>
              </a:rPr>
              <a:t>;</a:t>
            </a:r>
          </a:p>
          <a:p>
            <a:r>
              <a:rPr lang="en-US" sz="100" dirty="0">
                <a:solidFill>
                  <a:schemeClr val="accent6"/>
                </a:solidFill>
              </a:rPr>
              <a:t>    text-align: center;</a:t>
            </a:r>
          </a:p>
          <a:p>
            <a:r>
              <a:rPr lang="en-US" sz="100" dirty="0">
                <a:solidFill>
                  <a:schemeClr val="accent6"/>
                </a:solidFill>
              </a:rPr>
              <a:t>}</a:t>
            </a:r>
          </a:p>
          <a:p>
            <a:endParaRPr lang="en-US" sz="100" dirty="0">
              <a:solidFill>
                <a:schemeClr val="accent6"/>
              </a:solidFill>
            </a:endParaRPr>
          </a:p>
          <a:p>
            <a:r>
              <a:rPr lang="en-US" sz="100" dirty="0">
                <a:solidFill>
                  <a:schemeClr val="accent6"/>
                </a:solidFill>
              </a:rPr>
              <a:t>.box {</a:t>
            </a:r>
          </a:p>
          <a:p>
            <a:r>
              <a:rPr lang="en-US" sz="100" dirty="0">
                <a:solidFill>
                  <a:schemeClr val="accent6"/>
                </a:solidFill>
              </a:rPr>
              <a:t>    width: 200px;</a:t>
            </a:r>
          </a:p>
          <a:p>
            <a:r>
              <a:rPr lang="en-US" sz="100" dirty="0">
                <a:solidFill>
                  <a:schemeClr val="accent6"/>
                </a:solidFill>
              </a:rPr>
              <a:t>    height: 100px;</a:t>
            </a:r>
          </a:p>
          <a:p>
            <a:r>
              <a:rPr lang="en-US" sz="100" dirty="0">
                <a:solidFill>
                  <a:schemeClr val="accent6"/>
                </a:solidFill>
              </a:rPr>
              <a:t>    background-color: </a:t>
            </a:r>
            <a:r>
              <a:rPr lang="en-US" sz="100" dirty="0" err="1">
                <a:solidFill>
                  <a:schemeClr val="accent6"/>
                </a:solidFill>
              </a:rPr>
              <a:t>lightcoral</a:t>
            </a:r>
            <a:r>
              <a:rPr lang="en-US" sz="100" dirty="0">
                <a:solidFill>
                  <a:schemeClr val="accent6"/>
                </a:solidFill>
              </a:rPr>
              <a:t>;</a:t>
            </a:r>
          </a:p>
          <a:p>
            <a:r>
              <a:rPr lang="en-US" sz="100" dirty="0">
                <a:solidFill>
                  <a:schemeClr val="accent6"/>
                </a:solidFill>
              </a:rPr>
              <a:t>    border: 2px solid black;</a:t>
            </a:r>
          </a:p>
          <a:p>
            <a:r>
              <a:rPr lang="en-US" sz="100" dirty="0">
                <a:solidFill>
                  <a:schemeClr val="accent6"/>
                </a:solidFill>
              </a:rPr>
              <a:t>    padding: 20px;</a:t>
            </a:r>
          </a:p>
          <a:p>
            <a:r>
              <a:rPr lang="en-US" sz="100" dirty="0">
                <a:solidFill>
                  <a:schemeClr val="accent6"/>
                </a:solidFill>
              </a:rPr>
              <a:t>    margin: 20px auto;</a:t>
            </a:r>
          </a:p>
          <a:p>
            <a:r>
              <a:rPr lang="en-US" sz="100" dirty="0">
                <a:solidFill>
                  <a:schemeClr val="accent6"/>
                </a:solidFill>
              </a:rPr>
              <a:t>    text-align: center;</a:t>
            </a:r>
          </a:p>
          <a:p>
            <a:r>
              <a:rPr lang="en-US" sz="100" dirty="0">
                <a:solidFill>
                  <a:schemeClr val="accent6"/>
                </a:solidFill>
              </a:rPr>
              <a:t>}</a:t>
            </a:r>
          </a:p>
          <a:p>
            <a:endParaRPr lang="en-US" sz="100" dirty="0">
              <a:solidFill>
                <a:schemeClr val="accent6"/>
              </a:solidFill>
            </a:endParaRPr>
          </a:p>
          <a:p>
            <a:r>
              <a:rPr lang="en-US" sz="100" dirty="0">
                <a:solidFill>
                  <a:schemeClr val="accent6"/>
                </a:solidFill>
              </a:rPr>
              <a:t>button {</a:t>
            </a:r>
          </a:p>
          <a:p>
            <a:r>
              <a:rPr lang="en-US" sz="100" dirty="0">
                <a:solidFill>
                  <a:schemeClr val="accent6"/>
                </a:solidFill>
              </a:rPr>
              <a:t>    display: block;</a:t>
            </a:r>
          </a:p>
          <a:p>
            <a:r>
              <a:rPr lang="en-US" sz="100" dirty="0">
                <a:solidFill>
                  <a:schemeClr val="accent6"/>
                </a:solidFill>
              </a:rPr>
              <a:t>    margin: 20px auto;</a:t>
            </a:r>
          </a:p>
          <a:p>
            <a:r>
              <a:rPr lang="en-US" sz="100" dirty="0">
                <a:solidFill>
                  <a:schemeClr val="accent6"/>
                </a:solidFill>
              </a:rPr>
              <a:t>    padding: 10px 20px;</a:t>
            </a:r>
          </a:p>
          <a:p>
            <a:r>
              <a:rPr lang="en-US" sz="100" dirty="0">
                <a:solidFill>
                  <a:schemeClr val="accent6"/>
                </a:solidFill>
              </a:rPr>
              <a:t>    background-color: blue;</a:t>
            </a:r>
          </a:p>
          <a:p>
            <a:r>
              <a:rPr lang="en-US" sz="100" dirty="0">
                <a:solidFill>
                  <a:schemeClr val="accent6"/>
                </a:solidFill>
              </a:rPr>
              <a:t>    color: white;</a:t>
            </a:r>
          </a:p>
          <a:p>
            <a:r>
              <a:rPr lang="en-US" sz="100" dirty="0">
                <a:solidFill>
                  <a:schemeClr val="accent6"/>
                </a:solidFill>
              </a:rPr>
              <a:t>    border: none;</a:t>
            </a:r>
          </a:p>
          <a:p>
            <a:r>
              <a:rPr lang="en-US" sz="100" dirty="0">
                <a:solidFill>
                  <a:schemeClr val="accent6"/>
                </a:solidFill>
              </a:rPr>
              <a:t>    cursor: pointer;</a:t>
            </a:r>
          </a:p>
          <a:p>
            <a:r>
              <a:rPr lang="en-US" sz="100" dirty="0">
                <a:solidFill>
                  <a:schemeClr val="accent6"/>
                </a:solidFill>
              </a:rPr>
              <a:t>    transition: background-color 0.3s ease;</a:t>
            </a:r>
          </a:p>
          <a:p>
            <a:r>
              <a:rPr lang="en-US" sz="100" dirty="0">
                <a:solidFill>
                  <a:schemeClr val="accent6"/>
                </a:solidFill>
              </a:rPr>
              <a:t>}</a:t>
            </a:r>
          </a:p>
          <a:p>
            <a:endParaRPr lang="en-US" sz="100" dirty="0">
              <a:solidFill>
                <a:schemeClr val="accent6"/>
              </a:solidFill>
            </a:endParaRPr>
          </a:p>
          <a:p>
            <a:r>
              <a:rPr lang="en-US" sz="100" dirty="0" err="1">
                <a:solidFill>
                  <a:schemeClr val="accent6"/>
                </a:solidFill>
              </a:rPr>
              <a:t>button:hover</a:t>
            </a:r>
            <a:r>
              <a:rPr lang="en-US" sz="100" dirty="0">
                <a:solidFill>
                  <a:schemeClr val="accent6"/>
                </a:solidFill>
              </a:rPr>
              <a:t> {</a:t>
            </a:r>
          </a:p>
          <a:p>
            <a:r>
              <a:rPr lang="en-US" sz="100" dirty="0">
                <a:solidFill>
                  <a:schemeClr val="accent6"/>
                </a:solidFill>
              </a:rPr>
              <a:t>    background-color: red;</a:t>
            </a:r>
          </a:p>
          <a:p>
            <a:r>
              <a:rPr lang="en-US" sz="100" dirty="0">
                <a:solidFill>
                  <a:schemeClr val="accent6"/>
                </a:solidFill>
              </a:rPr>
              <a:t>}</a:t>
            </a:r>
          </a:p>
        </p:txBody>
      </p:sp>
    </p:spTree>
    <p:extLst>
      <p:ext uri="{BB962C8B-B14F-4D97-AF65-F5344CB8AC3E}">
        <p14:creationId xmlns:p14="http://schemas.microsoft.com/office/powerpoint/2010/main" val="150392519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0EC520A8-24F8-9CE2-A579-7C33DFBB8621}"/>
            </a:ext>
          </a:extLst>
        </p:cNvPr>
        <p:cNvGrpSpPr/>
        <p:nvPr/>
      </p:nvGrpSpPr>
      <p:grpSpPr>
        <a:xfrm>
          <a:off x="0" y="0"/>
          <a:ext cx="0" cy="0"/>
          <a:chOff x="0" y="0"/>
          <a:chExt cx="0" cy="0"/>
        </a:xfrm>
      </p:grpSpPr>
      <p:sp>
        <p:nvSpPr>
          <p:cNvPr id="324" name="Google Shape;324;p34">
            <a:extLst>
              <a:ext uri="{FF2B5EF4-FFF2-40B4-BE49-F238E27FC236}">
                <a16:creationId xmlns:a16="http://schemas.microsoft.com/office/drawing/2014/main" id="{2A54665C-D209-31DD-9677-040CDD4FA2D0}"/>
              </a:ext>
            </a:extLst>
          </p:cNvPr>
          <p:cNvSpPr txBox="1">
            <a:spLocks noGrp="1"/>
          </p:cNvSpPr>
          <p:nvPr>
            <p:ph type="title"/>
          </p:nvPr>
        </p:nvSpPr>
        <p:spPr>
          <a:xfrm>
            <a:off x="886050" y="2734500"/>
            <a:ext cx="4383600" cy="1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Introduction of PHP</a:t>
            </a:r>
            <a:endParaRPr dirty="0"/>
          </a:p>
        </p:txBody>
      </p:sp>
      <p:sp>
        <p:nvSpPr>
          <p:cNvPr id="325" name="Google Shape;325;p34">
            <a:extLst>
              <a:ext uri="{FF2B5EF4-FFF2-40B4-BE49-F238E27FC236}">
                <a16:creationId xmlns:a16="http://schemas.microsoft.com/office/drawing/2014/main" id="{E69DB26F-9ED3-17AD-A9DF-620F7A5623D5}"/>
              </a:ext>
            </a:extLst>
          </p:cNvPr>
          <p:cNvSpPr txBox="1">
            <a:spLocks noGrp="1"/>
          </p:cNvSpPr>
          <p:nvPr>
            <p:ph type="title" idx="2"/>
          </p:nvPr>
        </p:nvSpPr>
        <p:spPr>
          <a:xfrm>
            <a:off x="886049" y="1567200"/>
            <a:ext cx="1348267" cy="116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
        <p:nvSpPr>
          <p:cNvPr id="327" name="Google Shape;327;p34">
            <a:extLst>
              <a:ext uri="{FF2B5EF4-FFF2-40B4-BE49-F238E27FC236}">
                <a16:creationId xmlns:a16="http://schemas.microsoft.com/office/drawing/2014/main" id="{1861E6AA-AB19-5989-2813-1098CF428647}"/>
              </a:ext>
            </a:extLst>
          </p:cNvPr>
          <p:cNvSpPr/>
          <p:nvPr/>
        </p:nvSpPr>
        <p:spPr>
          <a:xfrm>
            <a:off x="5488925" y="4372338"/>
            <a:ext cx="2787000" cy="8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Placeholder 5">
            <a:extLst>
              <a:ext uri="{FF2B5EF4-FFF2-40B4-BE49-F238E27FC236}">
                <a16:creationId xmlns:a16="http://schemas.microsoft.com/office/drawing/2014/main" id="{5CA2C7E4-2876-4B2C-7330-5CDEC62AD040}"/>
              </a:ext>
            </a:extLst>
          </p:cNvPr>
          <p:cNvPicPr>
            <a:picLocks noGrp="1" noChangeAspect="1"/>
          </p:cNvPicPr>
          <p:nvPr>
            <p:ph type="pic" idx="3"/>
          </p:nvPr>
        </p:nvPicPr>
        <p:blipFill>
          <a:blip r:embed="rId3"/>
          <a:srcRect l="23041" r="23041"/>
          <a:stretch>
            <a:fillRect/>
          </a:stretch>
        </p:blipFill>
        <p:spPr/>
      </p:pic>
    </p:spTree>
    <p:extLst>
      <p:ext uri="{BB962C8B-B14F-4D97-AF65-F5344CB8AC3E}">
        <p14:creationId xmlns:p14="http://schemas.microsoft.com/office/powerpoint/2010/main" val="40649220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What is PHP</a:t>
            </a:r>
            <a:endParaRPr lang="en-US" dirty="0"/>
          </a:p>
        </p:txBody>
      </p:sp>
      <p:sp>
        <p:nvSpPr>
          <p:cNvPr id="3" name="Google Shape;317;p33"/>
          <p:cNvSpPr txBox="1">
            <a:spLocks/>
          </p:cNvSpPr>
          <p:nvPr/>
        </p:nvSpPr>
        <p:spPr>
          <a:xfrm>
            <a:off x="829069" y="1324803"/>
            <a:ext cx="7499922" cy="27323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buClr>
                <a:schemeClr val="accent6"/>
              </a:buClr>
            </a:pPr>
            <a:r>
              <a:rPr lang="en-US" dirty="0">
                <a:solidFill>
                  <a:schemeClr val="accent6"/>
                </a:solidFill>
              </a:rPr>
              <a:t>PHP is a server-side programming language, meaning that PHP pages are first processed by the server and then the output is sent to the user's browser. This language is characterized as HTML Embedded, meaning it can be placed within HTML code to transform static HTML pages into dynamic ones</a:t>
            </a:r>
            <a:r>
              <a:rPr lang="en-US" dirty="0" smtClean="0">
                <a:solidFill>
                  <a:schemeClr val="accent6"/>
                </a:solidFill>
              </a:rPr>
              <a:t>.</a:t>
            </a:r>
          </a:p>
          <a:p>
            <a:pPr algn="just">
              <a:lnSpc>
                <a:spcPct val="150000"/>
              </a:lnSpc>
              <a:buClr>
                <a:schemeClr val="accent6"/>
              </a:buClr>
            </a:pPr>
            <a:r>
              <a:rPr lang="en-US" dirty="0" smtClean="0">
                <a:solidFill>
                  <a:schemeClr val="accent6"/>
                </a:solidFill>
              </a:rPr>
              <a:t>This </a:t>
            </a:r>
            <a:r>
              <a:rPr lang="en-US" dirty="0">
                <a:solidFill>
                  <a:schemeClr val="accent6"/>
                </a:solidFill>
              </a:rPr>
              <a:t>dynamic functionality enhances website efficiency, makes changes easier to implement, and allows user interaction. A website designed with PHP can have its content updated by individuals without programming knowledge. Therefore, by developing a dynamic website with PHP and delivering it to the client, the programmer will have minimal maintenance involvement.</a:t>
            </a:r>
          </a:p>
        </p:txBody>
      </p:sp>
    </p:spTree>
    <p:extLst>
      <p:ext uri="{BB962C8B-B14F-4D97-AF65-F5344CB8AC3E}">
        <p14:creationId xmlns:p14="http://schemas.microsoft.com/office/powerpoint/2010/main" val="25287933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a:t>Advantages of PHP</a:t>
            </a:r>
            <a:endParaRPr lang="en-US" dirty="0"/>
          </a:p>
        </p:txBody>
      </p:sp>
      <p:sp>
        <p:nvSpPr>
          <p:cNvPr id="3" name="Google Shape;317;p33"/>
          <p:cNvSpPr txBox="1">
            <a:spLocks/>
          </p:cNvSpPr>
          <p:nvPr/>
        </p:nvSpPr>
        <p:spPr>
          <a:xfrm>
            <a:off x="720000" y="1150248"/>
            <a:ext cx="7499922" cy="27323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buClr>
                <a:schemeClr val="accent6"/>
              </a:buClr>
            </a:pPr>
            <a:r>
              <a:rPr lang="en-US" sz="1200" dirty="0">
                <a:solidFill>
                  <a:schemeClr val="accent6"/>
                </a:solidFill>
              </a:rPr>
              <a:t>✅ Easy to Learn – PHP has simple and understandable syntax, making it easy for beginners to learn</a:t>
            </a:r>
            <a:r>
              <a:rPr lang="en-US" sz="1200" dirty="0" smtClean="0">
                <a:solidFill>
                  <a:schemeClr val="accent6"/>
                </a:solidFill>
              </a:rPr>
              <a:t>.</a:t>
            </a:r>
          </a:p>
          <a:p>
            <a:pPr algn="just">
              <a:lnSpc>
                <a:spcPct val="150000"/>
              </a:lnSpc>
              <a:buClr>
                <a:schemeClr val="accent6"/>
              </a:buClr>
            </a:pPr>
            <a:endParaRPr lang="en-US" sz="1200" dirty="0" smtClean="0">
              <a:solidFill>
                <a:schemeClr val="accent6"/>
              </a:solidFill>
            </a:endParaRPr>
          </a:p>
          <a:p>
            <a:pPr algn="just">
              <a:lnSpc>
                <a:spcPct val="150000"/>
              </a:lnSpc>
              <a:buClr>
                <a:schemeClr val="accent6"/>
              </a:buClr>
            </a:pPr>
            <a:r>
              <a:rPr lang="en-US" sz="1200" dirty="0" smtClean="0">
                <a:solidFill>
                  <a:schemeClr val="accent6"/>
                </a:solidFill>
              </a:rPr>
              <a:t>✅ </a:t>
            </a:r>
            <a:r>
              <a:rPr lang="en-US" sz="1200" dirty="0">
                <a:solidFill>
                  <a:schemeClr val="accent6"/>
                </a:solidFill>
              </a:rPr>
              <a:t>Open-Source &amp; Free – PHP is an open-source software available for free, meaning there is no initial cost to start working with PHP</a:t>
            </a:r>
            <a:r>
              <a:rPr lang="en-US" sz="1200" dirty="0" smtClean="0">
                <a:solidFill>
                  <a:schemeClr val="accent6"/>
                </a:solidFill>
              </a:rPr>
              <a:t>.</a:t>
            </a:r>
          </a:p>
          <a:p>
            <a:pPr algn="just">
              <a:lnSpc>
                <a:spcPct val="150000"/>
              </a:lnSpc>
              <a:buClr>
                <a:schemeClr val="accent6"/>
              </a:buClr>
            </a:pPr>
            <a:endParaRPr lang="en-US" sz="1200" dirty="0">
              <a:solidFill>
                <a:schemeClr val="accent6"/>
              </a:solidFill>
            </a:endParaRPr>
          </a:p>
          <a:p>
            <a:pPr algn="just">
              <a:lnSpc>
                <a:spcPct val="150000"/>
              </a:lnSpc>
              <a:buClr>
                <a:schemeClr val="accent6"/>
              </a:buClr>
            </a:pPr>
            <a:r>
              <a:rPr lang="en-US" sz="1200" dirty="0" smtClean="0">
                <a:solidFill>
                  <a:schemeClr val="accent6"/>
                </a:solidFill>
              </a:rPr>
              <a:t>✅ </a:t>
            </a:r>
            <a:r>
              <a:rPr lang="en-US" sz="1200" dirty="0">
                <a:solidFill>
                  <a:schemeClr val="accent6"/>
                </a:solidFill>
              </a:rPr>
              <a:t>Flexibility &amp; Compatibility – PHP runs on most operating systems and web servers and is compatible with many databases and web services</a:t>
            </a:r>
            <a:r>
              <a:rPr lang="en-US" sz="1200" dirty="0" smtClean="0">
                <a:solidFill>
                  <a:schemeClr val="accent6"/>
                </a:solidFill>
              </a:rPr>
              <a:t>.</a:t>
            </a:r>
          </a:p>
          <a:p>
            <a:pPr algn="just">
              <a:lnSpc>
                <a:spcPct val="150000"/>
              </a:lnSpc>
              <a:buClr>
                <a:schemeClr val="accent6"/>
              </a:buClr>
            </a:pPr>
            <a:endParaRPr lang="en-US" sz="1200" dirty="0" smtClean="0">
              <a:solidFill>
                <a:schemeClr val="accent6"/>
              </a:solidFill>
            </a:endParaRPr>
          </a:p>
          <a:p>
            <a:pPr algn="just">
              <a:lnSpc>
                <a:spcPct val="150000"/>
              </a:lnSpc>
              <a:buClr>
                <a:schemeClr val="accent6"/>
              </a:buClr>
            </a:pPr>
            <a:r>
              <a:rPr lang="en-US" sz="1200" dirty="0" smtClean="0">
                <a:solidFill>
                  <a:schemeClr val="accent6"/>
                </a:solidFill>
              </a:rPr>
              <a:t>✅ </a:t>
            </a:r>
            <a:r>
              <a:rPr lang="en-US" sz="1200" dirty="0">
                <a:solidFill>
                  <a:schemeClr val="accent6"/>
                </a:solidFill>
              </a:rPr>
              <a:t>Extensive Support – There are comprehensive documentation, online learning resources, support forums, and a variety of libraries available to help developers solve problems and enhance their skills</a:t>
            </a:r>
            <a:r>
              <a:rPr lang="en-US" sz="1200" dirty="0" smtClean="0">
                <a:solidFill>
                  <a:schemeClr val="accent6"/>
                </a:solidFill>
              </a:rPr>
              <a:t>.</a:t>
            </a:r>
          </a:p>
          <a:p>
            <a:pPr algn="just">
              <a:lnSpc>
                <a:spcPct val="150000"/>
              </a:lnSpc>
              <a:buClr>
                <a:schemeClr val="accent6"/>
              </a:buClr>
            </a:pPr>
            <a:endParaRPr lang="en-US" sz="1200" dirty="0" smtClean="0">
              <a:solidFill>
                <a:schemeClr val="accent6"/>
              </a:solidFill>
            </a:endParaRPr>
          </a:p>
          <a:p>
            <a:pPr algn="just">
              <a:lnSpc>
                <a:spcPct val="150000"/>
              </a:lnSpc>
              <a:buClr>
                <a:schemeClr val="accent6"/>
              </a:buClr>
            </a:pPr>
            <a:r>
              <a:rPr lang="en-US" sz="1200" dirty="0" smtClean="0">
                <a:solidFill>
                  <a:schemeClr val="accent6"/>
                </a:solidFill>
              </a:rPr>
              <a:t>✅ </a:t>
            </a:r>
            <a:r>
              <a:rPr lang="en-US" sz="1200" dirty="0">
                <a:solidFill>
                  <a:schemeClr val="accent6"/>
                </a:solidFill>
              </a:rPr>
              <a:t>Wide Applications – PHP is used in both small and large projects, from personal websites to complex content management systems (CMS) like WordPress.</a:t>
            </a:r>
          </a:p>
        </p:txBody>
      </p:sp>
    </p:spTree>
    <p:extLst>
      <p:ext uri="{BB962C8B-B14F-4D97-AF65-F5344CB8AC3E}">
        <p14:creationId xmlns:p14="http://schemas.microsoft.com/office/powerpoint/2010/main" val="36184292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141B2A38-AA65-9AAE-7AC2-DFCD032B99C8}"/>
            </a:ext>
          </a:extLst>
        </p:cNvPr>
        <p:cNvGrpSpPr/>
        <p:nvPr/>
      </p:nvGrpSpPr>
      <p:grpSpPr>
        <a:xfrm>
          <a:off x="0" y="0"/>
          <a:ext cx="0" cy="0"/>
          <a:chOff x="0" y="0"/>
          <a:chExt cx="0" cy="0"/>
        </a:xfrm>
      </p:grpSpPr>
      <p:sp>
        <p:nvSpPr>
          <p:cNvPr id="324" name="Google Shape;324;p34">
            <a:extLst>
              <a:ext uri="{FF2B5EF4-FFF2-40B4-BE49-F238E27FC236}">
                <a16:creationId xmlns:a16="http://schemas.microsoft.com/office/drawing/2014/main" id="{81D4C7A8-9C56-02E8-641A-C218943DCD8D}"/>
              </a:ext>
            </a:extLst>
          </p:cNvPr>
          <p:cNvSpPr txBox="1">
            <a:spLocks noGrp="1"/>
          </p:cNvSpPr>
          <p:nvPr>
            <p:ph type="title"/>
          </p:nvPr>
        </p:nvSpPr>
        <p:spPr>
          <a:xfrm>
            <a:off x="886050" y="2734500"/>
            <a:ext cx="4383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XAMPP</a:t>
            </a:r>
            <a:endParaRPr dirty="0"/>
          </a:p>
        </p:txBody>
      </p:sp>
      <p:sp>
        <p:nvSpPr>
          <p:cNvPr id="325" name="Google Shape;325;p34">
            <a:extLst>
              <a:ext uri="{FF2B5EF4-FFF2-40B4-BE49-F238E27FC236}">
                <a16:creationId xmlns:a16="http://schemas.microsoft.com/office/drawing/2014/main" id="{D747F4B6-5894-AE3C-4B4B-67A1AF5437D9}"/>
              </a:ext>
            </a:extLst>
          </p:cNvPr>
          <p:cNvSpPr txBox="1">
            <a:spLocks noGrp="1"/>
          </p:cNvSpPr>
          <p:nvPr>
            <p:ph type="title" idx="2"/>
          </p:nvPr>
        </p:nvSpPr>
        <p:spPr>
          <a:xfrm>
            <a:off x="886049" y="1567200"/>
            <a:ext cx="1348267" cy="116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sp>
        <p:nvSpPr>
          <p:cNvPr id="327" name="Google Shape;327;p34">
            <a:extLst>
              <a:ext uri="{FF2B5EF4-FFF2-40B4-BE49-F238E27FC236}">
                <a16:creationId xmlns:a16="http://schemas.microsoft.com/office/drawing/2014/main" id="{685F8E17-3964-0B16-6465-B90176ED1DA0}"/>
              </a:ext>
            </a:extLst>
          </p:cNvPr>
          <p:cNvSpPr/>
          <p:nvPr/>
        </p:nvSpPr>
        <p:spPr>
          <a:xfrm>
            <a:off x="5488925" y="4372338"/>
            <a:ext cx="2787000" cy="8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Placeholder 4">
            <a:extLst>
              <a:ext uri="{FF2B5EF4-FFF2-40B4-BE49-F238E27FC236}">
                <a16:creationId xmlns:a16="http://schemas.microsoft.com/office/drawing/2014/main" id="{20F1E89D-A565-ECDC-4A38-4ABC34D0E231}"/>
              </a:ext>
            </a:extLst>
          </p:cNvPr>
          <p:cNvPicPr>
            <a:picLocks noGrp="1" noChangeAspect="1"/>
          </p:cNvPicPr>
          <p:nvPr>
            <p:ph type="pic" idx="3"/>
          </p:nvPr>
        </p:nvPicPr>
        <p:blipFill>
          <a:blip r:embed="rId3"/>
          <a:srcRect l="6461" t="60" r="39621" b="-60"/>
          <a:stretch/>
        </p:blipFill>
        <p:spPr>
          <a:xfrm>
            <a:off x="5488925" y="851500"/>
            <a:ext cx="2787000" cy="3444600"/>
          </a:xfrm>
        </p:spPr>
      </p:pic>
    </p:spTree>
    <p:extLst>
      <p:ext uri="{BB962C8B-B14F-4D97-AF65-F5344CB8AC3E}">
        <p14:creationId xmlns:p14="http://schemas.microsoft.com/office/powerpoint/2010/main" val="89641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4"/>
          <p:cNvSpPr txBox="1">
            <a:spLocks noGrp="1"/>
          </p:cNvSpPr>
          <p:nvPr>
            <p:ph type="title"/>
          </p:nvPr>
        </p:nvSpPr>
        <p:spPr>
          <a:xfrm>
            <a:off x="886050" y="3458852"/>
            <a:ext cx="4383600" cy="841800"/>
          </a:xfrm>
          <a:prstGeom prst="rect">
            <a:avLst/>
          </a:prstGeom>
        </p:spPr>
        <p:txBody>
          <a:bodyPr spcFirstLastPara="1" wrap="square" lIns="91425" tIns="91425" rIns="91425" bIns="91425" anchor="b" anchorCtr="0">
            <a:noAutofit/>
          </a:bodyPr>
          <a:lstStyle/>
          <a:p>
            <a:pPr marL="0" lvl="0" indent="0"/>
            <a:r>
              <a:rPr lang="en-US" dirty="0"/>
              <a:t>Website development</a:t>
            </a:r>
          </a:p>
        </p:txBody>
      </p:sp>
      <p:sp>
        <p:nvSpPr>
          <p:cNvPr id="325" name="Google Shape;325;p34"/>
          <p:cNvSpPr txBox="1">
            <a:spLocks noGrp="1"/>
          </p:cNvSpPr>
          <p:nvPr>
            <p:ph type="title" idx="2"/>
          </p:nvPr>
        </p:nvSpPr>
        <p:spPr>
          <a:xfrm>
            <a:off x="886050" y="1567200"/>
            <a:ext cx="1235700" cy="116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pic>
        <p:nvPicPr>
          <p:cNvPr id="326" name="Google Shape;326;p34"/>
          <p:cNvPicPr preferRelativeResize="0">
            <a:picLocks noGrp="1"/>
          </p:cNvPicPr>
          <p:nvPr>
            <p:ph type="pic" idx="3"/>
          </p:nvPr>
        </p:nvPicPr>
        <p:blipFill rotWithShape="1">
          <a:blip r:embed="rId3">
            <a:alphaModFix/>
          </a:blip>
          <a:srcRect l="38372" t="8197" r="12254"/>
          <a:stretch/>
        </p:blipFill>
        <p:spPr>
          <a:xfrm>
            <a:off x="5488925" y="851500"/>
            <a:ext cx="2787000" cy="3444600"/>
          </a:xfrm>
          <a:prstGeom prst="round2SameRect">
            <a:avLst>
              <a:gd name="adj1" fmla="val 50000"/>
              <a:gd name="adj2" fmla="val 0"/>
            </a:avLst>
          </a:prstGeom>
        </p:spPr>
      </p:pic>
      <p:sp>
        <p:nvSpPr>
          <p:cNvPr id="327" name="Google Shape;327;p34"/>
          <p:cNvSpPr/>
          <p:nvPr/>
        </p:nvSpPr>
        <p:spPr>
          <a:xfrm>
            <a:off x="5488925" y="4372338"/>
            <a:ext cx="2787000" cy="8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7348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t>Setting Up a Development Environment for PHP</a:t>
            </a:r>
          </a:p>
        </p:txBody>
      </p:sp>
      <p:sp>
        <p:nvSpPr>
          <p:cNvPr id="3" name="Google Shape;317;p33"/>
          <p:cNvSpPr txBox="1">
            <a:spLocks/>
          </p:cNvSpPr>
          <p:nvPr/>
        </p:nvSpPr>
        <p:spPr>
          <a:xfrm>
            <a:off x="720000" y="1236386"/>
            <a:ext cx="7499922" cy="27323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buClr>
                <a:schemeClr val="accent6"/>
              </a:buClr>
            </a:pPr>
            <a:r>
              <a:rPr lang="en-US" sz="1200" dirty="0">
                <a:solidFill>
                  <a:schemeClr val="accent6"/>
                </a:solidFill>
                <a:latin typeface="+mn-lt"/>
              </a:rPr>
              <a:t>Before we start coding in PHP, we need to set up a development environment to execute PHP </a:t>
            </a:r>
            <a:r>
              <a:rPr lang="en-US" sz="1200" dirty="0" smtClean="0">
                <a:solidFill>
                  <a:schemeClr val="accent6"/>
                </a:solidFill>
                <a:latin typeface="+mn-lt"/>
              </a:rPr>
              <a:t>scripts.</a:t>
            </a:r>
          </a:p>
          <a:p>
            <a:pPr algn="just">
              <a:lnSpc>
                <a:spcPct val="150000"/>
              </a:lnSpc>
              <a:buClr>
                <a:schemeClr val="accent6"/>
              </a:buClr>
            </a:pPr>
            <a:endParaRPr lang="en-US" sz="800" dirty="0" smtClean="0">
              <a:solidFill>
                <a:schemeClr val="dk1"/>
              </a:solidFill>
              <a:latin typeface="+mn-lt"/>
              <a:ea typeface="Libre Caslon Text"/>
              <a:cs typeface="Libre Caslon Text"/>
              <a:sym typeface="Libre Caslon Text"/>
            </a:endParaRPr>
          </a:p>
          <a:p>
            <a:pPr algn="just">
              <a:lnSpc>
                <a:spcPct val="150000"/>
              </a:lnSpc>
              <a:buClr>
                <a:schemeClr val="accent6"/>
              </a:buClr>
            </a:pPr>
            <a:r>
              <a:rPr lang="en-US" sz="1200" dirty="0" smtClean="0">
                <a:solidFill>
                  <a:schemeClr val="dk1"/>
                </a:solidFill>
                <a:latin typeface="+mn-lt"/>
                <a:ea typeface="Libre Caslon Text"/>
                <a:cs typeface="Libre Caslon Text"/>
                <a:sym typeface="Libre Caslon Text"/>
              </a:rPr>
              <a:t>1</a:t>
            </a:r>
            <a:r>
              <a:rPr lang="en-US" sz="1200" dirty="0">
                <a:solidFill>
                  <a:schemeClr val="dk1"/>
                </a:solidFill>
                <a:latin typeface="+mn-lt"/>
                <a:ea typeface="Libre Caslon Text"/>
                <a:cs typeface="Libre Caslon Text"/>
                <a:sym typeface="Libre Caslon Text"/>
              </a:rPr>
              <a:t>. Writing PHP Code</a:t>
            </a:r>
          </a:p>
          <a:p>
            <a:pPr algn="just">
              <a:lnSpc>
                <a:spcPct val="150000"/>
              </a:lnSpc>
              <a:buClr>
                <a:schemeClr val="accent6"/>
              </a:buClr>
            </a:pPr>
            <a:r>
              <a:rPr lang="en-US" sz="1200" dirty="0" smtClean="0">
                <a:solidFill>
                  <a:schemeClr val="accent6"/>
                </a:solidFill>
                <a:latin typeface="+mn-lt"/>
              </a:rPr>
              <a:t>PHP </a:t>
            </a:r>
            <a:r>
              <a:rPr lang="en-US" sz="1200" dirty="0">
                <a:solidFill>
                  <a:schemeClr val="accent6"/>
                </a:solidFill>
                <a:latin typeface="+mn-lt"/>
              </a:rPr>
              <a:t>code can be written in any text editor, including Notepad++, VS Code, Sublime Text, or any other IDE. However, writing the code is not enough; we need a server to run it</a:t>
            </a:r>
            <a:r>
              <a:rPr lang="en-US" sz="1200" dirty="0" smtClean="0">
                <a:solidFill>
                  <a:schemeClr val="accent6"/>
                </a:solidFill>
                <a:latin typeface="+mn-lt"/>
              </a:rPr>
              <a:t>.</a:t>
            </a:r>
          </a:p>
          <a:p>
            <a:pPr algn="just">
              <a:lnSpc>
                <a:spcPct val="150000"/>
              </a:lnSpc>
              <a:buClr>
                <a:schemeClr val="accent6"/>
              </a:buClr>
            </a:pPr>
            <a:r>
              <a:rPr lang="en-US" sz="1200" dirty="0">
                <a:solidFill>
                  <a:schemeClr val="dk1"/>
                </a:solidFill>
                <a:latin typeface="+mn-lt"/>
                <a:ea typeface="Libre Caslon Text"/>
                <a:cs typeface="Libre Caslon Text"/>
              </a:rPr>
              <a:t>2. Installing a Local Server</a:t>
            </a:r>
          </a:p>
          <a:p>
            <a:pPr algn="just">
              <a:lnSpc>
                <a:spcPct val="150000"/>
              </a:lnSpc>
              <a:buClr>
                <a:schemeClr val="accent6"/>
              </a:buClr>
            </a:pPr>
            <a:r>
              <a:rPr lang="en-US" sz="1200" dirty="0" smtClean="0">
                <a:solidFill>
                  <a:schemeClr val="accent6"/>
                </a:solidFill>
                <a:latin typeface="+mn-lt"/>
              </a:rPr>
              <a:t>Since </a:t>
            </a:r>
            <a:r>
              <a:rPr lang="en-US" sz="1200" dirty="0">
                <a:solidFill>
                  <a:schemeClr val="accent6"/>
                </a:solidFill>
                <a:latin typeface="+mn-lt"/>
              </a:rPr>
              <a:t>PHP is a server-side language, it requires a web server that supports PHP and a database management system. The most commonly used setup includes</a:t>
            </a:r>
            <a:r>
              <a:rPr lang="en-US" sz="1200" dirty="0" smtClean="0">
                <a:solidFill>
                  <a:schemeClr val="accent6"/>
                </a:solidFill>
                <a:latin typeface="+mn-lt"/>
              </a:rPr>
              <a:t>:</a:t>
            </a:r>
          </a:p>
          <a:p>
            <a:pPr algn="just">
              <a:lnSpc>
                <a:spcPct val="150000"/>
              </a:lnSpc>
              <a:buClr>
                <a:schemeClr val="accent6"/>
              </a:buClr>
            </a:pPr>
            <a:r>
              <a:rPr lang="en-US" sz="1200" dirty="0" smtClean="0">
                <a:solidFill>
                  <a:schemeClr val="accent6"/>
                </a:solidFill>
                <a:latin typeface="+mn-lt"/>
              </a:rPr>
              <a:t>     ✔ </a:t>
            </a:r>
            <a:r>
              <a:rPr lang="en-US" sz="1200" dirty="0">
                <a:solidFill>
                  <a:schemeClr val="accent6"/>
                </a:solidFill>
                <a:latin typeface="+mn-lt"/>
              </a:rPr>
              <a:t>Apache (or IIS) – The web server to process PHP files</a:t>
            </a:r>
            <a:r>
              <a:rPr lang="en-US" sz="1200" dirty="0" smtClean="0">
                <a:solidFill>
                  <a:schemeClr val="accent6"/>
                </a:solidFill>
                <a:latin typeface="+mn-lt"/>
              </a:rPr>
              <a:t>.</a:t>
            </a:r>
          </a:p>
          <a:p>
            <a:pPr algn="just">
              <a:lnSpc>
                <a:spcPct val="150000"/>
              </a:lnSpc>
              <a:buClr>
                <a:schemeClr val="accent6"/>
              </a:buClr>
            </a:pPr>
            <a:r>
              <a:rPr lang="en-US" sz="1200" dirty="0" smtClean="0">
                <a:solidFill>
                  <a:schemeClr val="accent6"/>
                </a:solidFill>
                <a:latin typeface="+mn-lt"/>
              </a:rPr>
              <a:t>     ✔ </a:t>
            </a:r>
            <a:r>
              <a:rPr lang="en-US" sz="1200" dirty="0">
                <a:solidFill>
                  <a:schemeClr val="accent6"/>
                </a:solidFill>
                <a:latin typeface="+mn-lt"/>
              </a:rPr>
              <a:t>PHP – The scripting language to execute the code</a:t>
            </a:r>
            <a:r>
              <a:rPr lang="en-US" sz="1200" dirty="0" smtClean="0">
                <a:solidFill>
                  <a:schemeClr val="accent6"/>
                </a:solidFill>
                <a:latin typeface="+mn-lt"/>
              </a:rPr>
              <a:t>.</a:t>
            </a:r>
          </a:p>
          <a:p>
            <a:pPr algn="just">
              <a:lnSpc>
                <a:spcPct val="150000"/>
              </a:lnSpc>
              <a:buClr>
                <a:schemeClr val="accent6"/>
              </a:buClr>
            </a:pPr>
            <a:r>
              <a:rPr lang="en-US" sz="1200" dirty="0" smtClean="0">
                <a:solidFill>
                  <a:schemeClr val="accent6"/>
                </a:solidFill>
                <a:latin typeface="+mn-lt"/>
              </a:rPr>
              <a:t>     ✔ </a:t>
            </a:r>
            <a:r>
              <a:rPr lang="en-US" sz="1200" dirty="0">
                <a:solidFill>
                  <a:schemeClr val="accent6"/>
                </a:solidFill>
                <a:latin typeface="+mn-lt"/>
              </a:rPr>
              <a:t>MySQL – A database system used by many websites</a:t>
            </a:r>
            <a:r>
              <a:rPr lang="en-US" sz="1200" dirty="0" smtClean="0">
                <a:solidFill>
                  <a:schemeClr val="accent6"/>
                </a:solidFill>
                <a:latin typeface="+mn-lt"/>
              </a:rPr>
              <a:t>.</a:t>
            </a:r>
          </a:p>
        </p:txBody>
      </p:sp>
    </p:spTree>
    <p:extLst>
      <p:ext uri="{BB962C8B-B14F-4D97-AF65-F5344CB8AC3E}">
        <p14:creationId xmlns:p14="http://schemas.microsoft.com/office/powerpoint/2010/main" val="13666312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t>Setting Up a Development Environment for </a:t>
            </a:r>
            <a:r>
              <a:rPr lang="en-US" sz="2000" dirty="0" smtClean="0"/>
              <a:t>PHP (cont.)</a:t>
            </a:r>
            <a:endParaRPr lang="en-US" sz="2000" dirty="0"/>
          </a:p>
        </p:txBody>
      </p:sp>
      <p:sp>
        <p:nvSpPr>
          <p:cNvPr id="3" name="Google Shape;317;p33"/>
          <p:cNvSpPr txBox="1">
            <a:spLocks/>
          </p:cNvSpPr>
          <p:nvPr/>
        </p:nvSpPr>
        <p:spPr>
          <a:xfrm>
            <a:off x="720000" y="1296021"/>
            <a:ext cx="7499922" cy="27323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buClr>
                <a:schemeClr val="accent6"/>
              </a:buClr>
            </a:pPr>
            <a:r>
              <a:rPr lang="en-US" sz="1200" dirty="0" smtClean="0">
                <a:solidFill>
                  <a:schemeClr val="dk1"/>
                </a:solidFill>
                <a:latin typeface="+mn-lt"/>
                <a:ea typeface="Libre Caslon Text"/>
                <a:cs typeface="Libre Caslon Text"/>
              </a:rPr>
              <a:t>3</a:t>
            </a:r>
            <a:r>
              <a:rPr lang="en-US" sz="1200" dirty="0">
                <a:solidFill>
                  <a:schemeClr val="dk1"/>
                </a:solidFill>
                <a:latin typeface="+mn-lt"/>
                <a:ea typeface="Libre Caslon Text"/>
                <a:cs typeface="Libre Caslon Text"/>
              </a:rPr>
              <a:t>. No Need for a Paid </a:t>
            </a:r>
            <a:r>
              <a:rPr lang="en-US" sz="1200" dirty="0" smtClean="0">
                <a:solidFill>
                  <a:schemeClr val="dk1"/>
                </a:solidFill>
                <a:latin typeface="+mn-lt"/>
                <a:ea typeface="Libre Caslon Text"/>
                <a:cs typeface="Libre Caslon Text"/>
              </a:rPr>
              <a:t>Server</a:t>
            </a:r>
            <a:endParaRPr lang="en-US" sz="1200" dirty="0" smtClean="0">
              <a:solidFill>
                <a:schemeClr val="accent6"/>
              </a:solidFill>
              <a:latin typeface="+mn-lt"/>
              <a:ea typeface="Libre Caslon Text"/>
            </a:endParaRPr>
          </a:p>
          <a:p>
            <a:pPr algn="just">
              <a:lnSpc>
                <a:spcPct val="150000"/>
              </a:lnSpc>
              <a:buClr>
                <a:schemeClr val="accent6"/>
              </a:buClr>
            </a:pPr>
            <a:r>
              <a:rPr lang="en-US" sz="1200" dirty="0" smtClean="0">
                <a:solidFill>
                  <a:schemeClr val="accent6"/>
                </a:solidFill>
                <a:latin typeface="+mn-lt"/>
              </a:rPr>
              <a:t>Using </a:t>
            </a:r>
            <a:r>
              <a:rPr lang="en-US" sz="1200" dirty="0">
                <a:solidFill>
                  <a:schemeClr val="accent6"/>
                </a:solidFill>
                <a:latin typeface="+mn-lt"/>
              </a:rPr>
              <a:t>an online server can be expensive, but the good news is you don’t need to pay for a server during development! Instead, you can use local server software like</a:t>
            </a:r>
            <a:r>
              <a:rPr lang="en-US" sz="1200" dirty="0" smtClean="0">
                <a:solidFill>
                  <a:schemeClr val="accent6"/>
                </a:solidFill>
                <a:latin typeface="+mn-lt"/>
              </a:rPr>
              <a:t>:</a:t>
            </a:r>
          </a:p>
          <a:p>
            <a:pPr algn="just">
              <a:lnSpc>
                <a:spcPct val="150000"/>
              </a:lnSpc>
              <a:buClr>
                <a:schemeClr val="accent6"/>
              </a:buClr>
            </a:pPr>
            <a:r>
              <a:rPr lang="en-US" sz="1200" dirty="0" smtClean="0">
                <a:solidFill>
                  <a:schemeClr val="accent6"/>
                </a:solidFill>
                <a:latin typeface="+mn-lt"/>
              </a:rPr>
              <a:t>🔹 </a:t>
            </a:r>
            <a:r>
              <a:rPr lang="en-US" sz="1200" dirty="0">
                <a:solidFill>
                  <a:schemeClr val="accent6"/>
                </a:solidFill>
                <a:latin typeface="+mn-lt"/>
              </a:rPr>
              <a:t>XAMPP (Cross-platform Apache MySQL PHP Perl</a:t>
            </a:r>
            <a:r>
              <a:rPr lang="en-US" sz="1200" dirty="0" smtClean="0">
                <a:solidFill>
                  <a:schemeClr val="accent6"/>
                </a:solidFill>
                <a:latin typeface="+mn-lt"/>
              </a:rPr>
              <a:t>)</a:t>
            </a:r>
          </a:p>
          <a:p>
            <a:pPr algn="just">
              <a:lnSpc>
                <a:spcPct val="150000"/>
              </a:lnSpc>
              <a:buClr>
                <a:schemeClr val="accent6"/>
              </a:buClr>
            </a:pPr>
            <a:r>
              <a:rPr lang="en-US" sz="1200" dirty="0" smtClean="0">
                <a:solidFill>
                  <a:schemeClr val="accent6"/>
                </a:solidFill>
                <a:latin typeface="+mn-lt"/>
              </a:rPr>
              <a:t>🔹 </a:t>
            </a:r>
            <a:r>
              <a:rPr lang="en-US" sz="1200" dirty="0">
                <a:solidFill>
                  <a:schemeClr val="accent6"/>
                </a:solidFill>
                <a:latin typeface="+mn-lt"/>
              </a:rPr>
              <a:t>WAMP (Windows Apache MySQL PHP</a:t>
            </a:r>
            <a:r>
              <a:rPr lang="en-US" sz="1200" dirty="0" smtClean="0">
                <a:solidFill>
                  <a:schemeClr val="accent6"/>
                </a:solidFill>
                <a:latin typeface="+mn-lt"/>
              </a:rPr>
              <a:t>)</a:t>
            </a:r>
          </a:p>
          <a:p>
            <a:pPr algn="just">
              <a:lnSpc>
                <a:spcPct val="150000"/>
              </a:lnSpc>
              <a:buClr>
                <a:schemeClr val="accent6"/>
              </a:buClr>
            </a:pPr>
            <a:r>
              <a:rPr lang="en-US" sz="1200" dirty="0" smtClean="0">
                <a:solidFill>
                  <a:schemeClr val="accent6"/>
                </a:solidFill>
                <a:latin typeface="+mn-lt"/>
              </a:rPr>
              <a:t>🔹 </a:t>
            </a:r>
            <a:r>
              <a:rPr lang="en-US" sz="1200" dirty="0">
                <a:solidFill>
                  <a:schemeClr val="accent6"/>
                </a:solidFill>
                <a:latin typeface="+mn-lt"/>
              </a:rPr>
              <a:t>MAMP (Mac Apache MySQL PHP)These tools simulate a real server on your computer, allowing you to develop and test your PHP applications locally before deploying them online</a:t>
            </a:r>
          </a:p>
        </p:txBody>
      </p:sp>
    </p:spTree>
    <p:extLst>
      <p:ext uri="{BB962C8B-B14F-4D97-AF65-F5344CB8AC3E}">
        <p14:creationId xmlns:p14="http://schemas.microsoft.com/office/powerpoint/2010/main" val="1203881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t>Installing and Using XAMPP for PHP Development</a:t>
            </a:r>
          </a:p>
        </p:txBody>
      </p:sp>
      <p:sp>
        <p:nvSpPr>
          <p:cNvPr id="3" name="Google Shape;317;p33"/>
          <p:cNvSpPr txBox="1">
            <a:spLocks/>
          </p:cNvSpPr>
          <p:nvPr/>
        </p:nvSpPr>
        <p:spPr>
          <a:xfrm>
            <a:off x="720000" y="1017725"/>
            <a:ext cx="7499922" cy="27323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indent="-228600" algn="just">
              <a:lnSpc>
                <a:spcPct val="150000"/>
              </a:lnSpc>
              <a:buClr>
                <a:schemeClr val="accent6"/>
              </a:buClr>
              <a:buFont typeface="+mj-lt"/>
              <a:buAutoNum type="arabicPeriod"/>
            </a:pPr>
            <a:r>
              <a:rPr lang="en-US" sz="1200" dirty="0">
                <a:solidFill>
                  <a:schemeClr val="dk1"/>
                </a:solidFill>
                <a:latin typeface="+mn-lt"/>
                <a:ea typeface="Libre Caslon Text"/>
                <a:cs typeface="Libre Caslon Text"/>
              </a:rPr>
              <a:t>Download – </a:t>
            </a:r>
            <a:r>
              <a:rPr lang="en-US" sz="1200" dirty="0">
                <a:solidFill>
                  <a:schemeClr val="accent2"/>
                </a:solidFill>
                <a:latin typeface="+mn-lt"/>
                <a:ea typeface="Libre Caslon Text"/>
                <a:cs typeface="Libre Caslon Text"/>
              </a:rPr>
              <a:t>Download the appropriate version of XAMPP that matches your system</a:t>
            </a:r>
            <a:r>
              <a:rPr lang="en-US" sz="1200" dirty="0" smtClean="0">
                <a:solidFill>
                  <a:schemeClr val="accent2"/>
                </a:solidFill>
                <a:latin typeface="+mn-lt"/>
                <a:ea typeface="Libre Caslon Text"/>
                <a:cs typeface="Libre Caslon Text"/>
              </a:rPr>
              <a:t>.</a:t>
            </a:r>
          </a:p>
          <a:p>
            <a:pPr marL="228600" indent="-228600" algn="just">
              <a:lnSpc>
                <a:spcPct val="150000"/>
              </a:lnSpc>
              <a:buClr>
                <a:schemeClr val="accent6"/>
              </a:buClr>
              <a:buFont typeface="+mj-lt"/>
              <a:buAutoNum type="arabicPeriod"/>
            </a:pPr>
            <a:r>
              <a:rPr lang="en-US" sz="1200" dirty="0" smtClean="0">
                <a:solidFill>
                  <a:schemeClr val="dk1"/>
                </a:solidFill>
                <a:latin typeface="+mn-lt"/>
                <a:ea typeface="Libre Caslon Text"/>
                <a:cs typeface="Libre Caslon Text"/>
              </a:rPr>
              <a:t>Install </a:t>
            </a:r>
            <a:r>
              <a:rPr lang="en-US" sz="1200" dirty="0">
                <a:solidFill>
                  <a:schemeClr val="dk1"/>
                </a:solidFill>
                <a:latin typeface="+mn-lt"/>
                <a:ea typeface="Libre Caslon Text"/>
                <a:cs typeface="Libre Caslon Text"/>
              </a:rPr>
              <a:t>– </a:t>
            </a:r>
            <a:r>
              <a:rPr lang="en-US" sz="1200" dirty="0">
                <a:solidFill>
                  <a:schemeClr val="accent2"/>
                </a:solidFill>
                <a:latin typeface="+mn-lt"/>
                <a:ea typeface="Libre Caslon Text"/>
                <a:cs typeface="Libre Caslon Text"/>
              </a:rPr>
              <a:t>Simply install the downloaded file</a:t>
            </a:r>
            <a:r>
              <a:rPr lang="en-US" sz="1200" dirty="0" smtClean="0">
                <a:solidFill>
                  <a:schemeClr val="accent2"/>
                </a:solidFill>
                <a:latin typeface="+mn-lt"/>
                <a:ea typeface="Libre Caslon Text"/>
                <a:cs typeface="Libre Caslon Text"/>
              </a:rPr>
              <a:t>.</a:t>
            </a:r>
          </a:p>
          <a:p>
            <a:pPr marL="228600" indent="-228600" algn="just">
              <a:lnSpc>
                <a:spcPct val="150000"/>
              </a:lnSpc>
              <a:buClr>
                <a:schemeClr val="accent6"/>
              </a:buClr>
              <a:buFont typeface="+mj-lt"/>
              <a:buAutoNum type="arabicPeriod"/>
            </a:pPr>
            <a:r>
              <a:rPr lang="en-US" sz="1200" dirty="0" smtClean="0">
                <a:solidFill>
                  <a:schemeClr val="dk1"/>
                </a:solidFill>
                <a:latin typeface="+mn-lt"/>
                <a:ea typeface="Libre Caslon Text"/>
                <a:cs typeface="Libre Caslon Text"/>
              </a:rPr>
              <a:t>Run </a:t>
            </a:r>
            <a:r>
              <a:rPr lang="en-US" sz="1200" dirty="0">
                <a:solidFill>
                  <a:schemeClr val="dk1"/>
                </a:solidFill>
                <a:latin typeface="+mn-lt"/>
                <a:ea typeface="Libre Caslon Text"/>
                <a:cs typeface="Libre Caslon Text"/>
              </a:rPr>
              <a:t>– </a:t>
            </a:r>
            <a:r>
              <a:rPr lang="en-US" sz="1200" dirty="0">
                <a:solidFill>
                  <a:schemeClr val="accent2"/>
                </a:solidFill>
                <a:latin typeface="+mn-lt"/>
                <a:ea typeface="Libre Caslon Text"/>
                <a:cs typeface="Libre Caslon Text"/>
              </a:rPr>
              <a:t>After installation, open the XAMPP Control Panel</a:t>
            </a:r>
            <a:r>
              <a:rPr lang="en-US" sz="1200" dirty="0" smtClean="0">
                <a:solidFill>
                  <a:schemeClr val="accent2"/>
                </a:solidFill>
                <a:latin typeface="+mn-lt"/>
                <a:ea typeface="Libre Caslon Text"/>
                <a:cs typeface="Libre Caslon Text"/>
              </a:rPr>
              <a:t>.</a:t>
            </a:r>
          </a:p>
          <a:p>
            <a:pPr marL="228600" indent="-228600" algn="just">
              <a:lnSpc>
                <a:spcPct val="150000"/>
              </a:lnSpc>
              <a:buClr>
                <a:schemeClr val="accent6"/>
              </a:buClr>
              <a:buFont typeface="+mj-lt"/>
              <a:buAutoNum type="arabicPeriod"/>
            </a:pPr>
            <a:r>
              <a:rPr lang="en-US" sz="1200" dirty="0">
                <a:solidFill>
                  <a:schemeClr val="dk1"/>
                </a:solidFill>
                <a:latin typeface="+mn-lt"/>
                <a:ea typeface="Libre Caslon Text"/>
                <a:cs typeface="Libre Caslon Text"/>
              </a:rPr>
              <a:t>Start the server and database – </a:t>
            </a:r>
            <a:r>
              <a:rPr lang="en-US" sz="1200" dirty="0">
                <a:solidFill>
                  <a:schemeClr val="accent2"/>
                </a:solidFill>
                <a:latin typeface="+mn-lt"/>
                <a:ea typeface="Libre Caslon Text"/>
                <a:cs typeface="Libre Caslon Text"/>
              </a:rPr>
              <a:t>To start the Apache and MySQL services, click the "Start" button. If the services start successfully, you should see the text "Running" next to Apache and MySQL.</a:t>
            </a:r>
            <a:endParaRPr lang="en-US" sz="1200" dirty="0">
              <a:solidFill>
                <a:schemeClr val="accent2"/>
              </a:solidFill>
              <a:latin typeface="+mn-lt"/>
            </a:endParaRPr>
          </a:p>
        </p:txBody>
      </p:sp>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sharpenSoften amount="25000"/>
                    </a14:imgEffect>
                  </a14:imgLayer>
                </a14:imgProps>
              </a:ext>
            </a:extLst>
          </a:blip>
          <a:srcRect l="26979" t="20926" r="28229" b="28333"/>
          <a:stretch/>
        </p:blipFill>
        <p:spPr>
          <a:xfrm>
            <a:off x="2646305" y="2587977"/>
            <a:ext cx="3647311" cy="2324100"/>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37873402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000" dirty="0"/>
              <a:t>Installing and Using XAMPP for PHP </a:t>
            </a:r>
            <a:r>
              <a:rPr lang="en-US" sz="2000" dirty="0" smtClean="0"/>
              <a:t>Development (cont.)</a:t>
            </a:r>
            <a:endParaRPr lang="en-US" sz="2000" dirty="0"/>
          </a:p>
        </p:txBody>
      </p:sp>
      <p:sp>
        <p:nvSpPr>
          <p:cNvPr id="3" name="Google Shape;317;p33"/>
          <p:cNvSpPr txBox="1">
            <a:spLocks/>
          </p:cNvSpPr>
          <p:nvPr/>
        </p:nvSpPr>
        <p:spPr>
          <a:xfrm>
            <a:off x="720000" y="1292045"/>
            <a:ext cx="7499922" cy="27323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28600" indent="-228600" algn="just">
              <a:lnSpc>
                <a:spcPct val="150000"/>
              </a:lnSpc>
              <a:buClr>
                <a:schemeClr val="accent6"/>
              </a:buClr>
              <a:buFont typeface="+mj-lt"/>
              <a:buAutoNum type="arabicPeriod" startAt="5"/>
            </a:pPr>
            <a:r>
              <a:rPr lang="en-US" sz="1200" dirty="0">
                <a:solidFill>
                  <a:schemeClr val="dk1"/>
                </a:solidFill>
                <a:latin typeface="+mn-lt"/>
                <a:ea typeface="Libre Caslon Text"/>
                <a:cs typeface="Libre Caslon Text"/>
              </a:rPr>
              <a:t>Run your web application – </a:t>
            </a:r>
            <a:r>
              <a:rPr lang="en-US" sz="1200" dirty="0">
                <a:solidFill>
                  <a:schemeClr val="accent2"/>
                </a:solidFill>
                <a:latin typeface="+mn-lt"/>
                <a:ea typeface="Libre Caslon Text"/>
                <a:cs typeface="Libre Caslon Text"/>
              </a:rPr>
              <a:t>Place your web applications (files with a .php extension) inside the htdocs directory, which is located in the XAMPP installation path. (It is recommended to remove the previous contents of the htdocs folder</a:t>
            </a:r>
            <a:r>
              <a:rPr lang="en-US" sz="1200" dirty="0" smtClean="0">
                <a:solidFill>
                  <a:schemeClr val="accent2"/>
                </a:solidFill>
                <a:latin typeface="+mn-lt"/>
                <a:ea typeface="Libre Caslon Text"/>
                <a:cs typeface="Libre Caslon Text"/>
              </a:rPr>
              <a:t>.)</a:t>
            </a:r>
          </a:p>
          <a:p>
            <a:pPr marL="171450" lvl="5" indent="-171450" algn="just">
              <a:lnSpc>
                <a:spcPct val="150000"/>
              </a:lnSpc>
              <a:buClr>
                <a:schemeClr val="accent6"/>
              </a:buClr>
              <a:buFont typeface="Wingdings" panose="05000000000000000000" pitchFamily="2" charset="2"/>
              <a:buChar char="v"/>
            </a:pPr>
            <a:r>
              <a:rPr lang="en-US" sz="1200" dirty="0" smtClean="0">
                <a:solidFill>
                  <a:schemeClr val="accent2"/>
                </a:solidFill>
                <a:latin typeface="+mn-lt"/>
                <a:ea typeface="Libre Caslon Text"/>
                <a:cs typeface="Libre Caslon Text"/>
              </a:rPr>
              <a:t>Open </a:t>
            </a:r>
            <a:r>
              <a:rPr lang="en-US" sz="1200" dirty="0">
                <a:solidFill>
                  <a:schemeClr val="accent2"/>
                </a:solidFill>
                <a:latin typeface="+mn-lt"/>
                <a:ea typeface="Libre Caslon Text"/>
                <a:cs typeface="Libre Caslon Text"/>
              </a:rPr>
              <a:t>your web browser and enter http://localhost (or 127.0.0.1) in the address bar</a:t>
            </a:r>
            <a:r>
              <a:rPr lang="en-US" sz="1200" dirty="0" smtClean="0">
                <a:solidFill>
                  <a:schemeClr val="accent2"/>
                </a:solidFill>
                <a:latin typeface="+mn-lt"/>
                <a:ea typeface="Libre Caslon Text"/>
                <a:cs typeface="Libre Caslon Text"/>
              </a:rPr>
              <a:t>.</a:t>
            </a:r>
          </a:p>
          <a:p>
            <a:pPr marL="171450" lvl="3" indent="-171450" algn="just">
              <a:lnSpc>
                <a:spcPct val="150000"/>
              </a:lnSpc>
              <a:buClr>
                <a:schemeClr val="accent6"/>
              </a:buClr>
              <a:buFont typeface="Wingdings" panose="05000000000000000000" pitchFamily="2" charset="2"/>
              <a:buChar char="v"/>
            </a:pPr>
            <a:r>
              <a:rPr lang="en-US" sz="1200" dirty="0" smtClean="0">
                <a:solidFill>
                  <a:schemeClr val="accent2"/>
                </a:solidFill>
                <a:latin typeface="+mn-lt"/>
                <a:ea typeface="Libre Caslon Text"/>
                <a:cs typeface="Libre Caslon Text"/>
              </a:rPr>
              <a:t>By </a:t>
            </a:r>
            <a:r>
              <a:rPr lang="en-US" sz="1200" dirty="0">
                <a:solidFill>
                  <a:schemeClr val="accent2"/>
                </a:solidFill>
                <a:latin typeface="+mn-lt"/>
                <a:ea typeface="Libre Caslon Text"/>
                <a:cs typeface="Libre Caslon Text"/>
              </a:rPr>
              <a:t>default, the browser will load the index.php file located in the htdocs folder. (It is recommended to save your application file as index.php</a:t>
            </a:r>
            <a:r>
              <a:rPr lang="en-US" sz="1200" dirty="0" smtClean="0">
                <a:solidFill>
                  <a:schemeClr val="accent2"/>
                </a:solidFill>
                <a:latin typeface="+mn-lt"/>
                <a:ea typeface="Libre Caslon Text"/>
                <a:cs typeface="Libre Caslon Text"/>
              </a:rPr>
              <a:t>.)</a:t>
            </a:r>
          </a:p>
          <a:p>
            <a:pPr lvl="3" algn="just">
              <a:lnSpc>
                <a:spcPct val="150000"/>
              </a:lnSpc>
              <a:buClr>
                <a:schemeClr val="accent6"/>
              </a:buClr>
            </a:pPr>
            <a:endParaRPr lang="en-US" sz="1200" dirty="0" smtClean="0">
              <a:solidFill>
                <a:schemeClr val="accent2"/>
              </a:solidFill>
              <a:latin typeface="+mn-lt"/>
              <a:ea typeface="Libre Caslon Text"/>
              <a:cs typeface="Libre Caslon Text"/>
            </a:endParaRPr>
          </a:p>
          <a:p>
            <a:pPr marL="228600" indent="-228600" algn="just">
              <a:lnSpc>
                <a:spcPct val="150000"/>
              </a:lnSpc>
              <a:buClr>
                <a:schemeClr val="accent6"/>
              </a:buClr>
              <a:buFont typeface="+mj-lt"/>
              <a:buAutoNum type="arabicPeriod" startAt="5"/>
            </a:pPr>
            <a:r>
              <a:rPr lang="en-US" sz="1200" dirty="0" smtClean="0">
                <a:solidFill>
                  <a:schemeClr val="dk1"/>
                </a:solidFill>
                <a:latin typeface="+mn-lt"/>
                <a:ea typeface="Libre Caslon Text"/>
                <a:cs typeface="Libre Caslon Text"/>
              </a:rPr>
              <a:t>Access </a:t>
            </a:r>
            <a:r>
              <a:rPr lang="en-US" sz="1200" dirty="0">
                <a:solidFill>
                  <a:schemeClr val="dk1"/>
                </a:solidFill>
                <a:latin typeface="+mn-lt"/>
                <a:ea typeface="Libre Caslon Text"/>
                <a:cs typeface="Libre Caslon Text"/>
              </a:rPr>
              <a:t>the database interface (phpMyAdmin) –</a:t>
            </a:r>
            <a:r>
              <a:rPr lang="en-US" sz="1200" dirty="0">
                <a:solidFill>
                  <a:schemeClr val="accent2"/>
                </a:solidFill>
                <a:latin typeface="+mn-lt"/>
                <a:ea typeface="Libre Caslon Text"/>
                <a:cs typeface="Libre Caslon Text"/>
              </a:rPr>
              <a:t> Click the "Admin" button under the MySQL section in the XAMPP Control Panel. In phpMyAdmin, you can create, manage, and perform various operations on databases.</a:t>
            </a:r>
            <a:endParaRPr lang="en-US" sz="1200" dirty="0">
              <a:solidFill>
                <a:schemeClr val="accent2"/>
              </a:solidFill>
              <a:latin typeface="+mn-lt"/>
            </a:endParaRPr>
          </a:p>
        </p:txBody>
      </p:sp>
    </p:spTree>
    <p:extLst>
      <p:ext uri="{BB962C8B-B14F-4D97-AF65-F5344CB8AC3E}">
        <p14:creationId xmlns:p14="http://schemas.microsoft.com/office/powerpoint/2010/main" val="364890144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CFBA75A8-8743-EC1B-6BD4-1665FD2AD844}"/>
            </a:ext>
          </a:extLst>
        </p:cNvPr>
        <p:cNvGrpSpPr/>
        <p:nvPr/>
      </p:nvGrpSpPr>
      <p:grpSpPr>
        <a:xfrm>
          <a:off x="0" y="0"/>
          <a:ext cx="0" cy="0"/>
          <a:chOff x="0" y="0"/>
          <a:chExt cx="0" cy="0"/>
        </a:xfrm>
      </p:grpSpPr>
      <p:sp>
        <p:nvSpPr>
          <p:cNvPr id="324" name="Google Shape;324;p34">
            <a:extLst>
              <a:ext uri="{FF2B5EF4-FFF2-40B4-BE49-F238E27FC236}">
                <a16:creationId xmlns:a16="http://schemas.microsoft.com/office/drawing/2014/main" id="{1A13533A-461A-BEE0-AA50-C83BF2577C89}"/>
              </a:ext>
            </a:extLst>
          </p:cNvPr>
          <p:cNvSpPr txBox="1">
            <a:spLocks noGrp="1"/>
          </p:cNvSpPr>
          <p:nvPr>
            <p:ph type="title"/>
          </p:nvPr>
        </p:nvSpPr>
        <p:spPr>
          <a:xfrm>
            <a:off x="886049" y="3388705"/>
            <a:ext cx="4383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smtClean="0"/>
              <a:t>PHP programming</a:t>
            </a:r>
            <a:endParaRPr lang="en-US" dirty="0"/>
          </a:p>
        </p:txBody>
      </p:sp>
      <p:sp>
        <p:nvSpPr>
          <p:cNvPr id="325" name="Google Shape;325;p34">
            <a:extLst>
              <a:ext uri="{FF2B5EF4-FFF2-40B4-BE49-F238E27FC236}">
                <a16:creationId xmlns:a16="http://schemas.microsoft.com/office/drawing/2014/main" id="{D1DCE2D9-AD08-5D3D-6610-2AADB07F63A2}"/>
              </a:ext>
            </a:extLst>
          </p:cNvPr>
          <p:cNvSpPr txBox="1">
            <a:spLocks noGrp="1"/>
          </p:cNvSpPr>
          <p:nvPr>
            <p:ph type="title" idx="2"/>
          </p:nvPr>
        </p:nvSpPr>
        <p:spPr>
          <a:xfrm>
            <a:off x="886049" y="1567200"/>
            <a:ext cx="1348267" cy="116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sp>
        <p:nvSpPr>
          <p:cNvPr id="327" name="Google Shape;327;p34">
            <a:extLst>
              <a:ext uri="{FF2B5EF4-FFF2-40B4-BE49-F238E27FC236}">
                <a16:creationId xmlns:a16="http://schemas.microsoft.com/office/drawing/2014/main" id="{7BCB57FC-ED67-0E71-70A7-26AFDDEB0623}"/>
              </a:ext>
            </a:extLst>
          </p:cNvPr>
          <p:cNvSpPr/>
          <p:nvPr/>
        </p:nvSpPr>
        <p:spPr>
          <a:xfrm>
            <a:off x="5488925" y="4372338"/>
            <a:ext cx="2787000" cy="8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Placeholder 4">
            <a:extLst>
              <a:ext uri="{FF2B5EF4-FFF2-40B4-BE49-F238E27FC236}">
                <a16:creationId xmlns:a16="http://schemas.microsoft.com/office/drawing/2014/main" id="{00A90510-1241-0AB5-90D2-036B199CAE4E}"/>
              </a:ext>
            </a:extLst>
          </p:cNvPr>
          <p:cNvPicPr>
            <a:picLocks noGrp="1" noChangeAspect="1"/>
          </p:cNvPicPr>
          <p:nvPr>
            <p:ph type="pic" idx="3"/>
          </p:nvPr>
        </p:nvPicPr>
        <p:blipFill>
          <a:blip r:embed="rId3"/>
          <a:srcRect l="27274" r="27274"/>
          <a:stretch>
            <a:fillRect/>
          </a:stretch>
        </p:blipFill>
        <p:spPr/>
      </p:pic>
    </p:spTree>
    <p:extLst>
      <p:ext uri="{BB962C8B-B14F-4D97-AF65-F5344CB8AC3E}">
        <p14:creationId xmlns:p14="http://schemas.microsoft.com/office/powerpoint/2010/main" val="14718085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317;p33"/>
          <p:cNvSpPr txBox="1">
            <a:spLocks/>
          </p:cNvSpPr>
          <p:nvPr/>
        </p:nvSpPr>
        <p:spPr>
          <a:xfrm>
            <a:off x="730599" y="2411198"/>
            <a:ext cx="7499922" cy="273230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lnSpc>
                <a:spcPct val="150000"/>
              </a:lnSpc>
              <a:buClr>
                <a:schemeClr val="accent6"/>
              </a:buClr>
            </a:pPr>
            <a:r>
              <a:rPr lang="en-US" sz="1200" dirty="0">
                <a:solidFill>
                  <a:schemeClr val="accent2"/>
                </a:solidFill>
                <a:latin typeface="+mn-lt"/>
                <a:ea typeface="Libre Caslon Text"/>
                <a:cs typeface="Libre Caslon Text"/>
              </a:rPr>
              <a:t>In PHP programming, you will learn the basics of web development, including how to write PHP code, display text on a webpage, and use variables, data types, and operators. You will explore conditional statements (if-else), loops (for, while), and functions to create dynamic content. PHP also allows you to work with forms, process user inputs, and store data in databases like MySQL. You will learn about sessions, cookies, and file handling to manage user interactions. Additionally, PHP can be integrated with HTML, CSS, and JavaScript to build fully functional websites.</a:t>
            </a:r>
            <a:endParaRPr lang="en-US" sz="1200" dirty="0">
              <a:solidFill>
                <a:schemeClr val="accent2"/>
              </a:solidFill>
              <a:latin typeface="+mn-lt"/>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83230" y="727710"/>
            <a:ext cx="2994660" cy="1572197"/>
          </a:xfrm>
          <a:prstGeom prst="rect">
            <a:avLst/>
          </a:prstGeom>
        </p:spPr>
      </p:pic>
    </p:spTree>
    <p:extLst>
      <p:ext uri="{BB962C8B-B14F-4D97-AF65-F5344CB8AC3E}">
        <p14:creationId xmlns:p14="http://schemas.microsoft.com/office/powerpoint/2010/main" val="25872094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291DD9CF-4FA8-184E-B28D-3ADFF9D02B5E}"/>
            </a:ext>
          </a:extLst>
        </p:cNvPr>
        <p:cNvGrpSpPr/>
        <p:nvPr/>
      </p:nvGrpSpPr>
      <p:grpSpPr>
        <a:xfrm>
          <a:off x="0" y="0"/>
          <a:ext cx="0" cy="0"/>
          <a:chOff x="0" y="0"/>
          <a:chExt cx="0" cy="0"/>
        </a:xfrm>
      </p:grpSpPr>
      <p:sp>
        <p:nvSpPr>
          <p:cNvPr id="324" name="Google Shape;324;p34">
            <a:extLst>
              <a:ext uri="{FF2B5EF4-FFF2-40B4-BE49-F238E27FC236}">
                <a16:creationId xmlns:a16="http://schemas.microsoft.com/office/drawing/2014/main" id="{9AC3253D-7878-6ED4-E2E3-0292969D9FD9}"/>
              </a:ext>
            </a:extLst>
          </p:cNvPr>
          <p:cNvSpPr txBox="1">
            <a:spLocks noGrp="1"/>
          </p:cNvSpPr>
          <p:nvPr>
            <p:ph type="title"/>
          </p:nvPr>
        </p:nvSpPr>
        <p:spPr>
          <a:xfrm>
            <a:off x="886050" y="2734500"/>
            <a:ext cx="4383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Resources</a:t>
            </a:r>
            <a:endParaRPr dirty="0"/>
          </a:p>
        </p:txBody>
      </p:sp>
      <p:sp>
        <p:nvSpPr>
          <p:cNvPr id="325" name="Google Shape;325;p34">
            <a:extLst>
              <a:ext uri="{FF2B5EF4-FFF2-40B4-BE49-F238E27FC236}">
                <a16:creationId xmlns:a16="http://schemas.microsoft.com/office/drawing/2014/main" id="{7D081A59-DAE6-C7BF-9221-E8854A5096CB}"/>
              </a:ext>
            </a:extLst>
          </p:cNvPr>
          <p:cNvSpPr txBox="1">
            <a:spLocks noGrp="1"/>
          </p:cNvSpPr>
          <p:nvPr>
            <p:ph type="title" idx="2"/>
          </p:nvPr>
        </p:nvSpPr>
        <p:spPr>
          <a:xfrm>
            <a:off x="886049" y="1567200"/>
            <a:ext cx="1321891" cy="116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06</a:t>
            </a:r>
            <a:endParaRPr dirty="0"/>
          </a:p>
        </p:txBody>
      </p:sp>
      <p:sp>
        <p:nvSpPr>
          <p:cNvPr id="327" name="Google Shape;327;p34">
            <a:extLst>
              <a:ext uri="{FF2B5EF4-FFF2-40B4-BE49-F238E27FC236}">
                <a16:creationId xmlns:a16="http://schemas.microsoft.com/office/drawing/2014/main" id="{27ED9B3C-6215-B7D0-64C5-0225CC71D30D}"/>
              </a:ext>
            </a:extLst>
          </p:cNvPr>
          <p:cNvSpPr/>
          <p:nvPr/>
        </p:nvSpPr>
        <p:spPr>
          <a:xfrm>
            <a:off x="5488925" y="4372338"/>
            <a:ext cx="2787000" cy="8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Placeholder 5">
            <a:extLst>
              <a:ext uri="{FF2B5EF4-FFF2-40B4-BE49-F238E27FC236}">
                <a16:creationId xmlns:a16="http://schemas.microsoft.com/office/drawing/2014/main" id="{D859C170-DC28-D2A3-3EDC-546F8AD0F26A}"/>
              </a:ext>
            </a:extLst>
          </p:cNvPr>
          <p:cNvPicPr>
            <a:picLocks noGrp="1" noChangeAspect="1"/>
          </p:cNvPicPr>
          <p:nvPr>
            <p:ph type="pic" idx="3"/>
          </p:nvPr>
        </p:nvPicPr>
        <p:blipFill>
          <a:blip r:embed="rId3"/>
          <a:srcRect l="30045" t="60" r="24463" b="-60"/>
          <a:stretch/>
        </p:blipFill>
        <p:spPr>
          <a:xfrm>
            <a:off x="5488925" y="851500"/>
            <a:ext cx="2787000" cy="3444600"/>
          </a:xfrm>
        </p:spPr>
      </p:pic>
    </p:spTree>
    <p:extLst>
      <p:ext uri="{BB962C8B-B14F-4D97-AF65-F5344CB8AC3E}">
        <p14:creationId xmlns:p14="http://schemas.microsoft.com/office/powerpoint/2010/main" val="1017229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52"/>
          <p:cNvSpPr txBox="1">
            <a:spLocks noGrp="1"/>
          </p:cNvSpPr>
          <p:nvPr>
            <p:ph type="body" idx="1"/>
          </p:nvPr>
        </p:nvSpPr>
        <p:spPr>
          <a:xfrm>
            <a:off x="2236300" y="1100100"/>
            <a:ext cx="6187800" cy="35040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US" sz="1400" dirty="0"/>
              <a:t>Become a programmer using these sites:</a:t>
            </a:r>
          </a:p>
          <a:p>
            <a:pPr marL="0" lvl="0" indent="0" algn="l" rtl="0">
              <a:lnSpc>
                <a:spcPct val="100000"/>
              </a:lnSpc>
              <a:spcBef>
                <a:spcPts val="300"/>
              </a:spcBef>
              <a:spcAft>
                <a:spcPts val="0"/>
              </a:spcAft>
              <a:buClr>
                <a:schemeClr val="dk1"/>
              </a:buClr>
              <a:buSzPts val="1100"/>
              <a:buFont typeface="Arial"/>
              <a:buNone/>
            </a:pPr>
            <a:endParaRPr lang="en-US" sz="600" dirty="0"/>
          </a:p>
          <a:p>
            <a:pPr marL="457200" lvl="1" indent="0">
              <a:spcBef>
                <a:spcPts val="300"/>
              </a:spcBef>
              <a:buClr>
                <a:schemeClr val="dk1"/>
              </a:buClr>
              <a:buSzPts val="1100"/>
              <a:buNone/>
            </a:pPr>
            <a:r>
              <a:rPr lang="en-US" sz="1400" dirty="0">
                <a:latin typeface="Libre Caslon Text"/>
                <a:ea typeface="Libre Caslon Text"/>
                <a:cs typeface="Libre Caslon Text"/>
                <a:sym typeface="Libre Caslon Text"/>
              </a:rPr>
              <a:t>Iranian</a:t>
            </a:r>
            <a:endParaRPr sz="1400" dirty="0">
              <a:latin typeface="Libre Caslon Text"/>
              <a:ea typeface="Libre Caslon Text"/>
              <a:cs typeface="Libre Caslon Text"/>
              <a:sym typeface="Libre Caslon Text"/>
            </a:endParaRPr>
          </a:p>
          <a:p>
            <a:pPr marL="698500" lvl="1" indent="-203200">
              <a:spcBef>
                <a:spcPts val="300"/>
              </a:spcBef>
              <a:buClr>
                <a:schemeClr val="dk1"/>
              </a:buClr>
              <a:buChar char="●"/>
            </a:pPr>
            <a:r>
              <a:rPr lang="en-US" u="sng" dirty="0">
                <a:hlinkClick r:id="rId3"/>
              </a:rPr>
              <a:t>https://faradars.org/</a:t>
            </a:r>
            <a:endParaRPr lang="en-US" u="sng" dirty="0"/>
          </a:p>
          <a:p>
            <a:pPr marL="698500" lvl="1" indent="-203200">
              <a:spcBef>
                <a:spcPts val="300"/>
              </a:spcBef>
              <a:buClr>
                <a:schemeClr val="dk1"/>
              </a:buClr>
              <a:buChar char="●"/>
            </a:pPr>
            <a:r>
              <a:rPr lang="en-US" u="sng" dirty="0">
                <a:hlinkClick r:id="rId4"/>
              </a:rPr>
              <a:t>https://www.aparat.com/</a:t>
            </a:r>
            <a:endParaRPr lang="en-US" u="sng" dirty="0"/>
          </a:p>
          <a:p>
            <a:pPr marL="698500" lvl="1" indent="-203200">
              <a:spcBef>
                <a:spcPts val="300"/>
              </a:spcBef>
              <a:buClr>
                <a:schemeClr val="dk1"/>
              </a:buClr>
              <a:buChar char="●"/>
            </a:pPr>
            <a:r>
              <a:rPr lang="en-US" u="sng" dirty="0">
                <a:hlinkClick r:id="rId5"/>
              </a:rPr>
              <a:t>https://maktabkhooneh.org/</a:t>
            </a:r>
            <a:endParaRPr lang="en-US" sz="1800" dirty="0"/>
          </a:p>
          <a:p>
            <a:pPr marL="457200" lvl="1" indent="0">
              <a:spcBef>
                <a:spcPts val="1000"/>
              </a:spcBef>
              <a:buNone/>
            </a:pPr>
            <a:r>
              <a:rPr lang="en-US" sz="1400" dirty="0">
                <a:latin typeface="Libre Caslon Text"/>
                <a:ea typeface="Libre Caslon Text"/>
                <a:cs typeface="Libre Caslon Text"/>
                <a:sym typeface="Libre Caslon Text"/>
              </a:rPr>
              <a:t>Foreign</a:t>
            </a:r>
            <a:endParaRPr lang="en-US" sz="1800" b="1" dirty="0">
              <a:latin typeface="Raleway"/>
              <a:ea typeface="Raleway"/>
              <a:cs typeface="Raleway"/>
              <a:sym typeface="Raleway"/>
            </a:endParaRPr>
          </a:p>
          <a:p>
            <a:pPr marL="698500" lvl="1" indent="-203200">
              <a:spcBef>
                <a:spcPts val="300"/>
              </a:spcBef>
              <a:buClr>
                <a:schemeClr val="dk1"/>
              </a:buClr>
              <a:buFont typeface="Anaheim"/>
              <a:buChar char="●"/>
            </a:pPr>
            <a:r>
              <a:rPr lang="en-US" u="sng" dirty="0">
                <a:hlinkClick r:id="rId6"/>
              </a:rPr>
              <a:t>https://www.youtube.com/</a:t>
            </a:r>
            <a:endParaRPr lang="en-US" u="sng" dirty="0"/>
          </a:p>
          <a:p>
            <a:pPr marL="698500" lvl="1" indent="-203200">
              <a:spcBef>
                <a:spcPts val="300"/>
              </a:spcBef>
              <a:buClr>
                <a:schemeClr val="dk1"/>
              </a:buClr>
              <a:buFont typeface="Anaheim"/>
              <a:buChar char="●"/>
            </a:pPr>
            <a:r>
              <a:rPr lang="en-US" dirty="0">
                <a:hlinkClick r:id="rId7"/>
              </a:rPr>
              <a:t>https://www.udemy.com/</a:t>
            </a:r>
            <a:endParaRPr lang="en-US" u="sng" dirty="0"/>
          </a:p>
          <a:p>
            <a:pPr marL="698500" lvl="1" indent="-203200">
              <a:spcBef>
                <a:spcPts val="300"/>
              </a:spcBef>
              <a:buClr>
                <a:schemeClr val="dk1"/>
              </a:buClr>
              <a:buFont typeface="Anaheim"/>
              <a:buChar char="●"/>
            </a:pPr>
            <a:r>
              <a:rPr lang="en-US" dirty="0">
                <a:hlinkClick r:id="rId8"/>
              </a:rPr>
              <a:t>https://www.coursera.org/</a:t>
            </a:r>
            <a:endParaRPr lang="en-US" u="sng" dirty="0"/>
          </a:p>
          <a:p>
            <a:pPr marL="698500" lvl="1" indent="-203200">
              <a:spcBef>
                <a:spcPts val="300"/>
              </a:spcBef>
              <a:buClr>
                <a:schemeClr val="dk1"/>
              </a:buClr>
              <a:buFont typeface="Anaheim"/>
              <a:buChar char="●"/>
            </a:pPr>
            <a:r>
              <a:rPr lang="en-US" dirty="0">
                <a:hlinkClick r:id="rId9"/>
              </a:rPr>
              <a:t>https://www.w3schools.com/</a:t>
            </a:r>
            <a:endParaRPr lang="en-US" u="sng" dirty="0"/>
          </a:p>
          <a:p>
            <a:pPr marL="698500" lvl="1" indent="-203200">
              <a:spcBef>
                <a:spcPts val="300"/>
              </a:spcBef>
              <a:buClr>
                <a:schemeClr val="dk1"/>
              </a:buClr>
              <a:buFont typeface="Anaheim"/>
              <a:buChar char="●"/>
            </a:pPr>
            <a:r>
              <a:rPr lang="en-US" dirty="0">
                <a:hlinkClick r:id="rId10"/>
              </a:rPr>
              <a:t>https://www.linkedin.com/</a:t>
            </a:r>
            <a:endParaRPr lang="en-US" u="sng" dirty="0"/>
          </a:p>
          <a:p>
            <a:pPr marL="698500" lvl="1" indent="-203200">
              <a:spcBef>
                <a:spcPts val="300"/>
              </a:spcBef>
              <a:buClr>
                <a:schemeClr val="dk1"/>
              </a:buClr>
              <a:buFont typeface="Anaheim"/>
              <a:buChar char="●"/>
            </a:pPr>
            <a:r>
              <a:rPr lang="en-US" dirty="0">
                <a:hlinkClick r:id="rId11"/>
              </a:rPr>
              <a:t>https://stackoverflow.com/</a:t>
            </a:r>
            <a:endParaRPr lang="en-US" u="sng" dirty="0"/>
          </a:p>
          <a:p>
            <a:pPr marL="698500" lvl="1" indent="-203200">
              <a:spcBef>
                <a:spcPts val="300"/>
              </a:spcBef>
              <a:buClr>
                <a:schemeClr val="dk1"/>
              </a:buClr>
              <a:buFont typeface="Anaheim"/>
              <a:buChar char="●"/>
            </a:pPr>
            <a:r>
              <a:rPr lang="en-US" dirty="0">
                <a:hlinkClick r:id="rId12"/>
              </a:rPr>
              <a:t>https://github.com/</a:t>
            </a:r>
            <a:endParaRPr lang="en-US" u="sng" dirty="0"/>
          </a:p>
        </p:txBody>
      </p:sp>
      <p:sp>
        <p:nvSpPr>
          <p:cNvPr id="866" name="Google Shape;866;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Tree>
    <p:extLst>
      <p:ext uri="{BB962C8B-B14F-4D97-AF65-F5344CB8AC3E}">
        <p14:creationId xmlns:p14="http://schemas.microsoft.com/office/powerpoint/2010/main" val="330825499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64">
          <a:extLst>
            <a:ext uri="{FF2B5EF4-FFF2-40B4-BE49-F238E27FC236}">
              <a16:creationId xmlns:a16="http://schemas.microsoft.com/office/drawing/2014/main" id="{8CE0BC82-6091-2881-07B4-AA19003E8635}"/>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357EFBC6-9F59-85FE-C1B1-4A3D0E12E85F}"/>
              </a:ext>
            </a:extLst>
          </p:cNvPr>
          <p:cNvPicPr>
            <a:picLocks noChangeAspect="1"/>
          </p:cNvPicPr>
          <p:nvPr/>
        </p:nvPicPr>
        <p:blipFill>
          <a:blip r:embed="rId3"/>
          <a:stretch>
            <a:fillRect/>
          </a:stretch>
        </p:blipFill>
        <p:spPr>
          <a:xfrm>
            <a:off x="2346767" y="1684705"/>
            <a:ext cx="4450466" cy="1774090"/>
          </a:xfrm>
          <a:prstGeom prst="rect">
            <a:avLst/>
          </a:prstGeom>
        </p:spPr>
      </p:pic>
      <p:sp>
        <p:nvSpPr>
          <p:cNvPr id="11" name="Google Shape;620;p49">
            <a:extLst>
              <a:ext uri="{FF2B5EF4-FFF2-40B4-BE49-F238E27FC236}">
                <a16:creationId xmlns:a16="http://schemas.microsoft.com/office/drawing/2014/main" id="{0D003BF2-70B3-6A4D-A43E-645500E811E6}"/>
              </a:ext>
            </a:extLst>
          </p:cNvPr>
          <p:cNvSpPr txBox="1"/>
          <p:nvPr/>
        </p:nvSpPr>
        <p:spPr>
          <a:xfrm>
            <a:off x="2353640" y="4343600"/>
            <a:ext cx="4151700" cy="260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dirty="0">
                <a:solidFill>
                  <a:schemeClr val="lt1"/>
                </a:solidFill>
                <a:latin typeface="Albert Sans"/>
                <a:ea typeface="Albert Sans"/>
                <a:cs typeface="Albert Sans"/>
                <a:sym typeface="Albert Sans"/>
              </a:rPr>
              <a:t>CREDITS: </a:t>
            </a:r>
            <a:r>
              <a:rPr lang="en-US" sz="1100" dirty="0">
                <a:solidFill>
                  <a:schemeClr val="lt1"/>
                </a:solidFill>
                <a:latin typeface="Albert Sans"/>
                <a:ea typeface="Albert Sans"/>
                <a:cs typeface="Albert Sans"/>
                <a:sym typeface="Albert Sans"/>
              </a:rPr>
              <a:t>You are allowed to share this file </a:t>
            </a:r>
            <a:endParaRPr sz="1100" dirty="0">
              <a:solidFill>
                <a:schemeClr val="lt1"/>
              </a:solidFill>
              <a:latin typeface="Albert Sans"/>
              <a:ea typeface="Albert Sans"/>
              <a:cs typeface="Albert Sans"/>
              <a:sym typeface="Albert Sans"/>
            </a:endParaRPr>
          </a:p>
        </p:txBody>
      </p:sp>
      <p:grpSp>
        <p:nvGrpSpPr>
          <p:cNvPr id="16" name="Google Shape;8687;p63">
            <a:extLst>
              <a:ext uri="{FF2B5EF4-FFF2-40B4-BE49-F238E27FC236}">
                <a16:creationId xmlns:a16="http://schemas.microsoft.com/office/drawing/2014/main" id="{1A687D1F-D60C-0316-84BA-61D1A7A1998F}"/>
              </a:ext>
            </a:extLst>
          </p:cNvPr>
          <p:cNvGrpSpPr/>
          <p:nvPr/>
        </p:nvGrpSpPr>
        <p:grpSpPr>
          <a:xfrm>
            <a:off x="5835334" y="4413686"/>
            <a:ext cx="290404" cy="254957"/>
            <a:chOff x="5765817" y="3227724"/>
            <a:chExt cx="364865" cy="324822"/>
          </a:xfrm>
        </p:grpSpPr>
        <p:sp>
          <p:nvSpPr>
            <p:cNvPr id="17" name="Google Shape;8688;p63">
              <a:extLst>
                <a:ext uri="{FF2B5EF4-FFF2-40B4-BE49-F238E27FC236}">
                  <a16:creationId xmlns:a16="http://schemas.microsoft.com/office/drawing/2014/main" id="{D01189AB-4012-9ADB-29ED-F3F660EE0D8D}"/>
                </a:ext>
              </a:extLst>
            </p:cNvPr>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689;p63">
              <a:extLst>
                <a:ext uri="{FF2B5EF4-FFF2-40B4-BE49-F238E27FC236}">
                  <a16:creationId xmlns:a16="http://schemas.microsoft.com/office/drawing/2014/main" id="{4B5DF714-C4FF-7792-A79A-DA48ED2896DD}"/>
                </a:ext>
              </a:extLst>
            </p:cNvPr>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690;p63">
              <a:extLst>
                <a:ext uri="{FF2B5EF4-FFF2-40B4-BE49-F238E27FC236}">
                  <a16:creationId xmlns:a16="http://schemas.microsoft.com/office/drawing/2014/main" id="{96E549A8-420D-23D3-E139-D614E85E194B}"/>
                </a:ext>
              </a:extLst>
            </p:cNvPr>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604101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US" dirty="0"/>
              <a:t>Website Development Stages</a:t>
            </a:r>
            <a:endParaRPr dirty="0"/>
          </a:p>
        </p:txBody>
      </p:sp>
      <p:sp>
        <p:nvSpPr>
          <p:cNvPr id="458" name="Google Shape;458;p43"/>
          <p:cNvSpPr txBox="1"/>
          <p:nvPr/>
        </p:nvSpPr>
        <p:spPr>
          <a:xfrm>
            <a:off x="3878597" y="1471873"/>
            <a:ext cx="1757100" cy="43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smtClean="0">
                <a:solidFill>
                  <a:schemeClr val="dk1"/>
                </a:solidFill>
                <a:latin typeface="Libre Caslon Text"/>
                <a:ea typeface="Libre Caslon Text"/>
                <a:cs typeface="Libre Caslon Text"/>
                <a:sym typeface="Libre Caslon Text"/>
              </a:rPr>
              <a:t>1</a:t>
            </a:r>
            <a:endParaRPr sz="2000" dirty="0">
              <a:solidFill>
                <a:schemeClr val="dk1"/>
              </a:solidFill>
              <a:latin typeface="Libre Caslon Text"/>
              <a:ea typeface="Libre Caslon Text"/>
              <a:cs typeface="Libre Caslon Text"/>
              <a:sym typeface="Libre Caslon Text"/>
            </a:endParaRPr>
          </a:p>
        </p:txBody>
      </p:sp>
      <p:sp>
        <p:nvSpPr>
          <p:cNvPr id="459" name="Google Shape;459;p43"/>
          <p:cNvSpPr txBox="1"/>
          <p:nvPr/>
        </p:nvSpPr>
        <p:spPr>
          <a:xfrm>
            <a:off x="3752214" y="2544375"/>
            <a:ext cx="2363392" cy="450908"/>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smtClean="0">
                <a:solidFill>
                  <a:schemeClr val="dk1"/>
                </a:solidFill>
                <a:latin typeface="Libre Caslon Text"/>
                <a:ea typeface="Libre Caslon Text"/>
                <a:cs typeface="Libre Caslon Text"/>
                <a:sym typeface="Libre Caslon Text"/>
              </a:rPr>
              <a:t>3</a:t>
            </a:r>
            <a:endParaRPr sz="2000" dirty="0">
              <a:solidFill>
                <a:schemeClr val="dk1"/>
              </a:solidFill>
              <a:latin typeface="Libre Caslon Text"/>
              <a:ea typeface="Libre Caslon Text"/>
              <a:cs typeface="Libre Caslon Text"/>
              <a:sym typeface="Libre Caslon Text"/>
            </a:endParaRPr>
          </a:p>
        </p:txBody>
      </p:sp>
      <p:sp>
        <p:nvSpPr>
          <p:cNvPr id="461" name="Google Shape;461;p43"/>
          <p:cNvSpPr txBox="1"/>
          <p:nvPr/>
        </p:nvSpPr>
        <p:spPr>
          <a:xfrm>
            <a:off x="6759577" y="1471873"/>
            <a:ext cx="1757100" cy="43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smtClean="0">
                <a:solidFill>
                  <a:schemeClr val="dk1"/>
                </a:solidFill>
                <a:latin typeface="Libre Caslon Text"/>
                <a:ea typeface="Libre Caslon Text"/>
                <a:cs typeface="Libre Caslon Text"/>
                <a:sym typeface="Libre Caslon Text"/>
              </a:rPr>
              <a:t>2</a:t>
            </a:r>
            <a:endParaRPr sz="2000" dirty="0">
              <a:solidFill>
                <a:schemeClr val="dk1"/>
              </a:solidFill>
              <a:latin typeface="Libre Caslon Text"/>
              <a:ea typeface="Libre Caslon Text"/>
              <a:cs typeface="Libre Caslon Text"/>
              <a:sym typeface="Libre Caslon Text"/>
            </a:endParaRPr>
          </a:p>
        </p:txBody>
      </p:sp>
      <p:sp>
        <p:nvSpPr>
          <p:cNvPr id="462" name="Google Shape;462;p43"/>
          <p:cNvSpPr txBox="1"/>
          <p:nvPr/>
        </p:nvSpPr>
        <p:spPr>
          <a:xfrm>
            <a:off x="6759576" y="2574110"/>
            <a:ext cx="2417874" cy="471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smtClean="0">
                <a:solidFill>
                  <a:schemeClr val="dk1"/>
                </a:solidFill>
                <a:latin typeface="Libre Caslon Text"/>
                <a:ea typeface="Libre Caslon Text"/>
                <a:cs typeface="Libre Caslon Text"/>
                <a:sym typeface="Libre Caslon Text"/>
              </a:rPr>
              <a:t>4</a:t>
            </a:r>
            <a:endParaRPr sz="2000" dirty="0">
              <a:solidFill>
                <a:schemeClr val="dk1"/>
              </a:solidFill>
              <a:latin typeface="Libre Caslon Text"/>
              <a:ea typeface="Libre Caslon Text"/>
              <a:cs typeface="Libre Caslon Text"/>
              <a:sym typeface="Libre Caslon Text"/>
            </a:endParaRPr>
          </a:p>
        </p:txBody>
      </p:sp>
      <p:sp>
        <p:nvSpPr>
          <p:cNvPr id="464" name="Google Shape;464;p43"/>
          <p:cNvSpPr txBox="1"/>
          <p:nvPr/>
        </p:nvSpPr>
        <p:spPr>
          <a:xfrm>
            <a:off x="3878597" y="1805060"/>
            <a:ext cx="1757100" cy="560396"/>
          </a:xfrm>
          <a:prstGeom prst="rect">
            <a:avLst/>
          </a:prstGeom>
          <a:noFill/>
          <a:ln>
            <a:noFill/>
          </a:ln>
        </p:spPr>
        <p:txBody>
          <a:bodyPr spcFirstLastPara="1" wrap="square" lIns="91425" tIns="91425" rIns="91425" bIns="91425" anchor="t" anchorCtr="0">
            <a:noAutofit/>
          </a:bodyPr>
          <a:lstStyle/>
          <a:p>
            <a:pPr lvl="0"/>
            <a:r>
              <a:rPr lang="en-US" sz="1200" dirty="0">
                <a:solidFill>
                  <a:schemeClr val="lt1"/>
                </a:solidFill>
                <a:latin typeface="Albert Sans"/>
                <a:ea typeface="Albert Sans"/>
                <a:cs typeface="Albert Sans"/>
                <a:sym typeface="Albert Sans"/>
              </a:rPr>
              <a:t>Planning and Requirement Analysis</a:t>
            </a:r>
            <a:endParaRPr sz="1200" dirty="0">
              <a:solidFill>
                <a:schemeClr val="lt1"/>
              </a:solidFill>
              <a:latin typeface="Albert Sans"/>
              <a:ea typeface="Albert Sans"/>
              <a:cs typeface="Albert Sans"/>
              <a:sym typeface="Albert Sans"/>
            </a:endParaRPr>
          </a:p>
        </p:txBody>
      </p:sp>
      <p:sp>
        <p:nvSpPr>
          <p:cNvPr id="465" name="Google Shape;465;p43"/>
          <p:cNvSpPr txBox="1"/>
          <p:nvPr/>
        </p:nvSpPr>
        <p:spPr>
          <a:xfrm>
            <a:off x="3863737" y="2912824"/>
            <a:ext cx="1757100" cy="72181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smtClean="0">
                <a:solidFill>
                  <a:schemeClr val="lt1"/>
                </a:solidFill>
                <a:latin typeface="Albert Sans"/>
                <a:ea typeface="Albert Sans"/>
                <a:cs typeface="Albert Sans"/>
                <a:sym typeface="Albert Sans"/>
              </a:rPr>
              <a:t>Development</a:t>
            </a:r>
            <a:endParaRPr lang="en" sz="1200" dirty="0">
              <a:solidFill>
                <a:schemeClr val="lt1"/>
              </a:solidFill>
              <a:latin typeface="Albert Sans"/>
              <a:ea typeface="Albert Sans"/>
              <a:cs typeface="Albert Sans"/>
              <a:sym typeface="Albert Sans"/>
            </a:endParaRPr>
          </a:p>
        </p:txBody>
      </p:sp>
      <p:sp>
        <p:nvSpPr>
          <p:cNvPr id="467" name="Google Shape;467;p43"/>
          <p:cNvSpPr txBox="1"/>
          <p:nvPr/>
        </p:nvSpPr>
        <p:spPr>
          <a:xfrm>
            <a:off x="6759577" y="1829459"/>
            <a:ext cx="1757100" cy="560396"/>
          </a:xfrm>
          <a:prstGeom prst="rect">
            <a:avLst/>
          </a:prstGeom>
          <a:noFill/>
          <a:ln>
            <a:noFill/>
          </a:ln>
        </p:spPr>
        <p:txBody>
          <a:bodyPr spcFirstLastPara="1" wrap="square" lIns="91425" tIns="91425" rIns="91425" bIns="91425" anchor="t" anchorCtr="0">
            <a:noAutofit/>
          </a:bodyPr>
          <a:lstStyle/>
          <a:p>
            <a:pPr lvl="0"/>
            <a:r>
              <a:rPr lang="en-US" sz="1200" dirty="0">
                <a:solidFill>
                  <a:schemeClr val="lt1"/>
                </a:solidFill>
                <a:latin typeface="Albert Sans"/>
                <a:ea typeface="Albert Sans"/>
                <a:cs typeface="Albert Sans"/>
                <a:sym typeface="Albert Sans"/>
              </a:rPr>
              <a:t>UX and UI Design</a:t>
            </a:r>
            <a:endParaRPr lang="fa-IR" sz="1200" dirty="0">
              <a:solidFill>
                <a:schemeClr val="lt1"/>
              </a:solidFill>
              <a:latin typeface="Albert Sans"/>
              <a:ea typeface="Albert Sans"/>
              <a:cs typeface="Albert Sans"/>
              <a:sym typeface="Albert Sans"/>
            </a:endParaRPr>
          </a:p>
        </p:txBody>
      </p:sp>
      <p:sp>
        <p:nvSpPr>
          <p:cNvPr id="468" name="Google Shape;468;p43"/>
          <p:cNvSpPr txBox="1"/>
          <p:nvPr/>
        </p:nvSpPr>
        <p:spPr>
          <a:xfrm>
            <a:off x="6759577" y="2956123"/>
            <a:ext cx="1757100" cy="60865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smtClean="0">
                <a:solidFill>
                  <a:schemeClr val="lt1"/>
                </a:solidFill>
                <a:latin typeface="Albert Sans"/>
                <a:ea typeface="Albert Sans"/>
                <a:cs typeface="Albert Sans"/>
                <a:sym typeface="Albert Sans"/>
              </a:rPr>
              <a:t>Testing and review</a:t>
            </a:r>
            <a:endParaRPr sz="1200" dirty="0">
              <a:solidFill>
                <a:schemeClr val="lt1"/>
              </a:solidFill>
              <a:latin typeface="Albert Sans"/>
              <a:ea typeface="Albert Sans"/>
              <a:cs typeface="Albert Sans"/>
              <a:sym typeface="Albert Sans"/>
            </a:endParaRPr>
          </a:p>
        </p:txBody>
      </p:sp>
      <p:grpSp>
        <p:nvGrpSpPr>
          <p:cNvPr id="17" name="Google Shape;709;p50">
            <a:extLst>
              <a:ext uri="{FF2B5EF4-FFF2-40B4-BE49-F238E27FC236}">
                <a16:creationId xmlns:a16="http://schemas.microsoft.com/office/drawing/2014/main" id="{E5CD0E09-ADF1-8BF3-B97D-0194E1180414}"/>
              </a:ext>
            </a:extLst>
          </p:cNvPr>
          <p:cNvGrpSpPr/>
          <p:nvPr/>
        </p:nvGrpSpPr>
        <p:grpSpPr>
          <a:xfrm>
            <a:off x="3365248" y="2592126"/>
            <a:ext cx="414675" cy="431300"/>
            <a:chOff x="4712150" y="3311900"/>
            <a:chExt cx="414675" cy="431300"/>
          </a:xfrm>
        </p:grpSpPr>
        <p:sp>
          <p:nvSpPr>
            <p:cNvPr id="18" name="Google Shape;710;p50">
              <a:extLst>
                <a:ext uri="{FF2B5EF4-FFF2-40B4-BE49-F238E27FC236}">
                  <a16:creationId xmlns:a16="http://schemas.microsoft.com/office/drawing/2014/main" id="{1A9331F0-9E55-12F8-973A-A4FEE9B7C3CE}"/>
                </a:ext>
              </a:extLst>
            </p:cNvPr>
            <p:cNvSpPr/>
            <p:nvPr/>
          </p:nvSpPr>
          <p:spPr>
            <a:xfrm>
              <a:off x="4765025" y="3336750"/>
              <a:ext cx="36375" cy="36375"/>
            </a:xfrm>
            <a:custGeom>
              <a:avLst/>
              <a:gdLst/>
              <a:ahLst/>
              <a:cxnLst/>
              <a:rect l="l" t="t" r="r" b="b"/>
              <a:pathLst>
                <a:path w="1455" h="1455" extrusionOk="0">
                  <a:moveTo>
                    <a:pt x="725" y="0"/>
                  </a:moveTo>
                  <a:cubicBezTo>
                    <a:pt x="328" y="0"/>
                    <a:pt x="1" y="328"/>
                    <a:pt x="1" y="725"/>
                  </a:cubicBezTo>
                  <a:cubicBezTo>
                    <a:pt x="1" y="1121"/>
                    <a:pt x="328" y="1454"/>
                    <a:pt x="725" y="1454"/>
                  </a:cubicBezTo>
                  <a:cubicBezTo>
                    <a:pt x="1122" y="1454"/>
                    <a:pt x="1455" y="1121"/>
                    <a:pt x="1455" y="725"/>
                  </a:cubicBezTo>
                  <a:cubicBezTo>
                    <a:pt x="1455" y="328"/>
                    <a:pt x="1122" y="0"/>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11;p50">
              <a:extLst>
                <a:ext uri="{FF2B5EF4-FFF2-40B4-BE49-F238E27FC236}">
                  <a16:creationId xmlns:a16="http://schemas.microsoft.com/office/drawing/2014/main" id="{246B7C8E-5DDE-17A0-27DC-B5E52C7B4C40}"/>
                </a:ext>
              </a:extLst>
            </p:cNvPr>
            <p:cNvSpPr/>
            <p:nvPr/>
          </p:nvSpPr>
          <p:spPr>
            <a:xfrm>
              <a:off x="4819475" y="3336750"/>
              <a:ext cx="36375" cy="36375"/>
            </a:xfrm>
            <a:custGeom>
              <a:avLst/>
              <a:gdLst/>
              <a:ahLst/>
              <a:cxnLst/>
              <a:rect l="l" t="t" r="r" b="b"/>
              <a:pathLst>
                <a:path w="1455" h="1455" extrusionOk="0">
                  <a:moveTo>
                    <a:pt x="731" y="0"/>
                  </a:moveTo>
                  <a:cubicBezTo>
                    <a:pt x="334" y="0"/>
                    <a:pt x="1" y="328"/>
                    <a:pt x="1" y="725"/>
                  </a:cubicBezTo>
                  <a:cubicBezTo>
                    <a:pt x="1" y="1121"/>
                    <a:pt x="334" y="1454"/>
                    <a:pt x="731" y="1454"/>
                  </a:cubicBezTo>
                  <a:cubicBezTo>
                    <a:pt x="1127" y="1454"/>
                    <a:pt x="1455" y="1121"/>
                    <a:pt x="1455" y="725"/>
                  </a:cubicBezTo>
                  <a:cubicBezTo>
                    <a:pt x="1455" y="328"/>
                    <a:pt x="1127" y="0"/>
                    <a:pt x="7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12;p50">
              <a:extLst>
                <a:ext uri="{FF2B5EF4-FFF2-40B4-BE49-F238E27FC236}">
                  <a16:creationId xmlns:a16="http://schemas.microsoft.com/office/drawing/2014/main" id="{8EF2D9EA-DE27-6F5C-3BB3-9FAA239CD071}"/>
                </a:ext>
              </a:extLst>
            </p:cNvPr>
            <p:cNvSpPr/>
            <p:nvPr/>
          </p:nvSpPr>
          <p:spPr>
            <a:xfrm>
              <a:off x="4874075" y="3336750"/>
              <a:ext cx="36375" cy="36375"/>
            </a:xfrm>
            <a:custGeom>
              <a:avLst/>
              <a:gdLst/>
              <a:ahLst/>
              <a:cxnLst/>
              <a:rect l="l" t="t" r="r" b="b"/>
              <a:pathLst>
                <a:path w="1455" h="1455" extrusionOk="0">
                  <a:moveTo>
                    <a:pt x="725" y="0"/>
                  </a:moveTo>
                  <a:cubicBezTo>
                    <a:pt x="328" y="0"/>
                    <a:pt x="0" y="328"/>
                    <a:pt x="0" y="725"/>
                  </a:cubicBezTo>
                  <a:cubicBezTo>
                    <a:pt x="0" y="1121"/>
                    <a:pt x="328" y="1454"/>
                    <a:pt x="725" y="1454"/>
                  </a:cubicBezTo>
                  <a:cubicBezTo>
                    <a:pt x="1121" y="1454"/>
                    <a:pt x="1454" y="1121"/>
                    <a:pt x="1454" y="725"/>
                  </a:cubicBezTo>
                  <a:cubicBezTo>
                    <a:pt x="1454" y="328"/>
                    <a:pt x="1121" y="0"/>
                    <a:pt x="7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713;p50">
              <a:extLst>
                <a:ext uri="{FF2B5EF4-FFF2-40B4-BE49-F238E27FC236}">
                  <a16:creationId xmlns:a16="http://schemas.microsoft.com/office/drawing/2014/main" id="{0945414C-B82C-0446-D105-8FD309A8117D}"/>
                </a:ext>
              </a:extLst>
            </p:cNvPr>
            <p:cNvSpPr/>
            <p:nvPr/>
          </p:nvSpPr>
          <p:spPr>
            <a:xfrm>
              <a:off x="4802975" y="3430100"/>
              <a:ext cx="69400" cy="123050"/>
            </a:xfrm>
            <a:custGeom>
              <a:avLst/>
              <a:gdLst/>
              <a:ahLst/>
              <a:cxnLst/>
              <a:rect l="l" t="t" r="r" b="b"/>
              <a:pathLst>
                <a:path w="2776" h="4922" extrusionOk="0">
                  <a:moveTo>
                    <a:pt x="2471" y="0"/>
                  </a:moveTo>
                  <a:cubicBezTo>
                    <a:pt x="2396" y="0"/>
                    <a:pt x="2313" y="33"/>
                    <a:pt x="2247" y="99"/>
                  </a:cubicBezTo>
                  <a:lnTo>
                    <a:pt x="69" y="2278"/>
                  </a:lnTo>
                  <a:cubicBezTo>
                    <a:pt x="0" y="2346"/>
                    <a:pt x="0" y="2542"/>
                    <a:pt x="69" y="2674"/>
                  </a:cubicBezTo>
                  <a:lnTo>
                    <a:pt x="2247" y="4858"/>
                  </a:lnTo>
                  <a:cubicBezTo>
                    <a:pt x="2316" y="4858"/>
                    <a:pt x="2379" y="4921"/>
                    <a:pt x="2448" y="4921"/>
                  </a:cubicBezTo>
                  <a:cubicBezTo>
                    <a:pt x="2511" y="4921"/>
                    <a:pt x="2644" y="4858"/>
                    <a:pt x="2644" y="4858"/>
                  </a:cubicBezTo>
                  <a:cubicBezTo>
                    <a:pt x="2776" y="4725"/>
                    <a:pt x="2776" y="4525"/>
                    <a:pt x="2644" y="4461"/>
                  </a:cubicBezTo>
                  <a:lnTo>
                    <a:pt x="661" y="2479"/>
                  </a:lnTo>
                  <a:lnTo>
                    <a:pt x="2644" y="496"/>
                  </a:lnTo>
                  <a:cubicBezTo>
                    <a:pt x="2776" y="364"/>
                    <a:pt x="2776" y="163"/>
                    <a:pt x="2644" y="99"/>
                  </a:cubicBezTo>
                  <a:cubicBezTo>
                    <a:pt x="2612" y="33"/>
                    <a:pt x="2546" y="0"/>
                    <a:pt x="24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714;p50">
              <a:extLst>
                <a:ext uri="{FF2B5EF4-FFF2-40B4-BE49-F238E27FC236}">
                  <a16:creationId xmlns:a16="http://schemas.microsoft.com/office/drawing/2014/main" id="{4A932874-EABA-765D-4FC0-09B479B0CB9E}"/>
                </a:ext>
              </a:extLst>
            </p:cNvPr>
            <p:cNvSpPr/>
            <p:nvPr/>
          </p:nvSpPr>
          <p:spPr>
            <a:xfrm>
              <a:off x="4966600" y="3430100"/>
              <a:ext cx="69400" cy="123050"/>
            </a:xfrm>
            <a:custGeom>
              <a:avLst/>
              <a:gdLst/>
              <a:ahLst/>
              <a:cxnLst/>
              <a:rect l="l" t="t" r="r" b="b"/>
              <a:pathLst>
                <a:path w="2776" h="4922" extrusionOk="0">
                  <a:moveTo>
                    <a:pt x="296" y="0"/>
                  </a:moveTo>
                  <a:cubicBezTo>
                    <a:pt x="230" y="0"/>
                    <a:pt x="164" y="33"/>
                    <a:pt x="132" y="99"/>
                  </a:cubicBezTo>
                  <a:cubicBezTo>
                    <a:pt x="0" y="163"/>
                    <a:pt x="0" y="364"/>
                    <a:pt x="132" y="496"/>
                  </a:cubicBezTo>
                  <a:lnTo>
                    <a:pt x="2115" y="2479"/>
                  </a:lnTo>
                  <a:lnTo>
                    <a:pt x="132" y="4461"/>
                  </a:lnTo>
                  <a:cubicBezTo>
                    <a:pt x="0" y="4525"/>
                    <a:pt x="0" y="4725"/>
                    <a:pt x="132" y="4858"/>
                  </a:cubicBezTo>
                  <a:cubicBezTo>
                    <a:pt x="132" y="4858"/>
                    <a:pt x="196" y="4921"/>
                    <a:pt x="265" y="4921"/>
                  </a:cubicBezTo>
                  <a:cubicBezTo>
                    <a:pt x="328" y="4921"/>
                    <a:pt x="460" y="4858"/>
                    <a:pt x="460" y="4858"/>
                  </a:cubicBezTo>
                  <a:lnTo>
                    <a:pt x="2644" y="2674"/>
                  </a:lnTo>
                  <a:cubicBezTo>
                    <a:pt x="2776" y="2542"/>
                    <a:pt x="2776" y="2346"/>
                    <a:pt x="2644" y="2278"/>
                  </a:cubicBezTo>
                  <a:lnTo>
                    <a:pt x="460" y="99"/>
                  </a:lnTo>
                  <a:cubicBezTo>
                    <a:pt x="429" y="33"/>
                    <a:pt x="362"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715;p50">
              <a:extLst>
                <a:ext uri="{FF2B5EF4-FFF2-40B4-BE49-F238E27FC236}">
                  <a16:creationId xmlns:a16="http://schemas.microsoft.com/office/drawing/2014/main" id="{1DD38CAE-34F9-9656-544F-A3A02D8CDB5E}"/>
                </a:ext>
              </a:extLst>
            </p:cNvPr>
            <p:cNvSpPr/>
            <p:nvPr/>
          </p:nvSpPr>
          <p:spPr>
            <a:xfrm>
              <a:off x="4893900" y="3430225"/>
              <a:ext cx="61100" cy="122925"/>
            </a:xfrm>
            <a:custGeom>
              <a:avLst/>
              <a:gdLst/>
              <a:ahLst/>
              <a:cxnLst/>
              <a:rect l="l" t="t" r="r" b="b"/>
              <a:pathLst>
                <a:path w="2444" h="4917" extrusionOk="0">
                  <a:moveTo>
                    <a:pt x="2102" y="1"/>
                  </a:moveTo>
                  <a:cubicBezTo>
                    <a:pt x="1981" y="1"/>
                    <a:pt x="1897" y="61"/>
                    <a:pt x="1851" y="158"/>
                  </a:cubicBezTo>
                  <a:lnTo>
                    <a:pt x="64" y="4520"/>
                  </a:lnTo>
                  <a:cubicBezTo>
                    <a:pt x="0" y="4652"/>
                    <a:pt x="64" y="4853"/>
                    <a:pt x="196" y="4916"/>
                  </a:cubicBezTo>
                  <a:lnTo>
                    <a:pt x="265" y="4916"/>
                  </a:lnTo>
                  <a:cubicBezTo>
                    <a:pt x="397" y="4916"/>
                    <a:pt x="529" y="4853"/>
                    <a:pt x="529" y="4720"/>
                  </a:cubicBezTo>
                  <a:lnTo>
                    <a:pt x="2380" y="359"/>
                  </a:lnTo>
                  <a:cubicBezTo>
                    <a:pt x="2443" y="227"/>
                    <a:pt x="2380" y="94"/>
                    <a:pt x="2247" y="26"/>
                  </a:cubicBezTo>
                  <a:cubicBezTo>
                    <a:pt x="2194" y="9"/>
                    <a:pt x="2145" y="1"/>
                    <a:pt x="2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716;p50">
              <a:extLst>
                <a:ext uri="{FF2B5EF4-FFF2-40B4-BE49-F238E27FC236}">
                  <a16:creationId xmlns:a16="http://schemas.microsoft.com/office/drawing/2014/main" id="{A3A2E817-A613-F33B-3718-C719A338531B}"/>
                </a:ext>
              </a:extLst>
            </p:cNvPr>
            <p:cNvSpPr/>
            <p:nvPr/>
          </p:nvSpPr>
          <p:spPr>
            <a:xfrm>
              <a:off x="4794775" y="3594475"/>
              <a:ext cx="176725" cy="13250"/>
            </a:xfrm>
            <a:custGeom>
              <a:avLst/>
              <a:gdLst/>
              <a:ahLst/>
              <a:cxnLst/>
              <a:rect l="l" t="t" r="r" b="b"/>
              <a:pathLst>
                <a:path w="7069" h="530" extrusionOk="0">
                  <a:moveTo>
                    <a:pt x="265" y="1"/>
                  </a:moveTo>
                  <a:cubicBezTo>
                    <a:pt x="132" y="1"/>
                    <a:pt x="0" y="64"/>
                    <a:pt x="0" y="265"/>
                  </a:cubicBezTo>
                  <a:cubicBezTo>
                    <a:pt x="0" y="397"/>
                    <a:pt x="132" y="530"/>
                    <a:pt x="265" y="530"/>
                  </a:cubicBezTo>
                  <a:lnTo>
                    <a:pt x="6805" y="530"/>
                  </a:lnTo>
                  <a:cubicBezTo>
                    <a:pt x="6937" y="530"/>
                    <a:pt x="7069" y="397"/>
                    <a:pt x="7069" y="265"/>
                  </a:cubicBezTo>
                  <a:cubicBezTo>
                    <a:pt x="7069" y="64"/>
                    <a:pt x="6937" y="1"/>
                    <a:pt x="6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717;p50">
              <a:extLst>
                <a:ext uri="{FF2B5EF4-FFF2-40B4-BE49-F238E27FC236}">
                  <a16:creationId xmlns:a16="http://schemas.microsoft.com/office/drawing/2014/main" id="{47160941-5736-807F-6AD7-12220ABCABB7}"/>
                </a:ext>
              </a:extLst>
            </p:cNvPr>
            <p:cNvSpPr/>
            <p:nvPr/>
          </p:nvSpPr>
          <p:spPr>
            <a:xfrm>
              <a:off x="4994625" y="3594475"/>
              <a:ext cx="49575" cy="13250"/>
            </a:xfrm>
            <a:custGeom>
              <a:avLst/>
              <a:gdLst/>
              <a:ahLst/>
              <a:cxnLst/>
              <a:rect l="l" t="t" r="r" b="b"/>
              <a:pathLst>
                <a:path w="1983" h="530" extrusionOk="0">
                  <a:moveTo>
                    <a:pt x="265" y="1"/>
                  </a:moveTo>
                  <a:cubicBezTo>
                    <a:pt x="132" y="1"/>
                    <a:pt x="0" y="64"/>
                    <a:pt x="0" y="265"/>
                  </a:cubicBezTo>
                  <a:cubicBezTo>
                    <a:pt x="0" y="397"/>
                    <a:pt x="132" y="530"/>
                    <a:pt x="265" y="530"/>
                  </a:cubicBezTo>
                  <a:lnTo>
                    <a:pt x="1718" y="530"/>
                  </a:lnTo>
                  <a:cubicBezTo>
                    <a:pt x="1851" y="530"/>
                    <a:pt x="1983" y="397"/>
                    <a:pt x="1983" y="265"/>
                  </a:cubicBezTo>
                  <a:cubicBezTo>
                    <a:pt x="1983" y="64"/>
                    <a:pt x="1851" y="1"/>
                    <a:pt x="17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718;p50">
              <a:extLst>
                <a:ext uri="{FF2B5EF4-FFF2-40B4-BE49-F238E27FC236}">
                  <a16:creationId xmlns:a16="http://schemas.microsoft.com/office/drawing/2014/main" id="{3C748F75-B718-59B5-BE54-60A58DF39D0A}"/>
                </a:ext>
              </a:extLst>
            </p:cNvPr>
            <p:cNvSpPr/>
            <p:nvPr/>
          </p:nvSpPr>
          <p:spPr>
            <a:xfrm>
              <a:off x="4802975" y="3639025"/>
              <a:ext cx="51300" cy="13250"/>
            </a:xfrm>
            <a:custGeom>
              <a:avLst/>
              <a:gdLst/>
              <a:ahLst/>
              <a:cxnLst/>
              <a:rect l="l" t="t" r="r" b="b"/>
              <a:pathLst>
                <a:path w="2052" h="530" extrusionOk="0">
                  <a:moveTo>
                    <a:pt x="264" y="1"/>
                  </a:moveTo>
                  <a:cubicBezTo>
                    <a:pt x="132" y="1"/>
                    <a:pt x="0" y="133"/>
                    <a:pt x="0" y="265"/>
                  </a:cubicBezTo>
                  <a:cubicBezTo>
                    <a:pt x="0" y="466"/>
                    <a:pt x="132" y="529"/>
                    <a:pt x="264" y="529"/>
                  </a:cubicBezTo>
                  <a:lnTo>
                    <a:pt x="1718" y="529"/>
                  </a:lnTo>
                  <a:cubicBezTo>
                    <a:pt x="1919" y="529"/>
                    <a:pt x="2051" y="466"/>
                    <a:pt x="2051" y="265"/>
                  </a:cubicBezTo>
                  <a:cubicBezTo>
                    <a:pt x="2051" y="133"/>
                    <a:pt x="1919" y="1"/>
                    <a:pt x="17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19;p50">
              <a:extLst>
                <a:ext uri="{FF2B5EF4-FFF2-40B4-BE49-F238E27FC236}">
                  <a16:creationId xmlns:a16="http://schemas.microsoft.com/office/drawing/2014/main" id="{773B4BCE-D695-206B-C83B-242E14095219}"/>
                </a:ext>
              </a:extLst>
            </p:cNvPr>
            <p:cNvSpPr/>
            <p:nvPr/>
          </p:nvSpPr>
          <p:spPr>
            <a:xfrm>
              <a:off x="4885575" y="3639025"/>
              <a:ext cx="158625" cy="13250"/>
            </a:xfrm>
            <a:custGeom>
              <a:avLst/>
              <a:gdLst/>
              <a:ahLst/>
              <a:cxnLst/>
              <a:rect l="l" t="t" r="r" b="b"/>
              <a:pathLst>
                <a:path w="6345" h="530" extrusionOk="0">
                  <a:moveTo>
                    <a:pt x="265" y="1"/>
                  </a:moveTo>
                  <a:cubicBezTo>
                    <a:pt x="133" y="1"/>
                    <a:pt x="0" y="133"/>
                    <a:pt x="0" y="265"/>
                  </a:cubicBezTo>
                  <a:cubicBezTo>
                    <a:pt x="0" y="466"/>
                    <a:pt x="133" y="529"/>
                    <a:pt x="265" y="529"/>
                  </a:cubicBezTo>
                  <a:lnTo>
                    <a:pt x="6080" y="529"/>
                  </a:lnTo>
                  <a:cubicBezTo>
                    <a:pt x="6213" y="529"/>
                    <a:pt x="6345" y="466"/>
                    <a:pt x="6345" y="265"/>
                  </a:cubicBezTo>
                  <a:cubicBezTo>
                    <a:pt x="6345" y="133"/>
                    <a:pt x="6213" y="1"/>
                    <a:pt x="60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20;p50">
              <a:extLst>
                <a:ext uri="{FF2B5EF4-FFF2-40B4-BE49-F238E27FC236}">
                  <a16:creationId xmlns:a16="http://schemas.microsoft.com/office/drawing/2014/main" id="{04469A2C-BE7E-3E7C-44CE-D4A0CCFC367E}"/>
                </a:ext>
              </a:extLst>
            </p:cNvPr>
            <p:cNvSpPr/>
            <p:nvPr/>
          </p:nvSpPr>
          <p:spPr>
            <a:xfrm>
              <a:off x="4712150" y="3311900"/>
              <a:ext cx="414675" cy="431300"/>
            </a:xfrm>
            <a:custGeom>
              <a:avLst/>
              <a:gdLst/>
              <a:ahLst/>
              <a:cxnLst/>
              <a:rect l="l" t="t" r="r" b="b"/>
              <a:pathLst>
                <a:path w="16587" h="17252" extrusionOk="0">
                  <a:moveTo>
                    <a:pt x="1122" y="6149"/>
                  </a:moveTo>
                  <a:lnTo>
                    <a:pt x="1122" y="11833"/>
                  </a:lnTo>
                  <a:cubicBezTo>
                    <a:pt x="725" y="10971"/>
                    <a:pt x="530" y="9982"/>
                    <a:pt x="530" y="8988"/>
                  </a:cubicBezTo>
                  <a:cubicBezTo>
                    <a:pt x="530" y="8000"/>
                    <a:pt x="725" y="7074"/>
                    <a:pt x="1122" y="6149"/>
                  </a:cubicBezTo>
                  <a:close/>
                  <a:moveTo>
                    <a:pt x="15465" y="6149"/>
                  </a:moveTo>
                  <a:cubicBezTo>
                    <a:pt x="15862" y="7074"/>
                    <a:pt x="15994" y="8000"/>
                    <a:pt x="15994" y="8988"/>
                  </a:cubicBezTo>
                  <a:cubicBezTo>
                    <a:pt x="15994" y="9982"/>
                    <a:pt x="15862" y="10971"/>
                    <a:pt x="15465" y="11833"/>
                  </a:cubicBezTo>
                  <a:lnTo>
                    <a:pt x="15465" y="6149"/>
                  </a:lnTo>
                  <a:close/>
                  <a:moveTo>
                    <a:pt x="14408" y="529"/>
                  </a:moveTo>
                  <a:cubicBezTo>
                    <a:pt x="14672" y="529"/>
                    <a:pt x="14937" y="793"/>
                    <a:pt x="14937" y="1058"/>
                  </a:cubicBezTo>
                  <a:lnTo>
                    <a:pt x="14937" y="2908"/>
                  </a:lnTo>
                  <a:lnTo>
                    <a:pt x="11431" y="2908"/>
                  </a:lnTo>
                  <a:cubicBezTo>
                    <a:pt x="11299" y="2908"/>
                    <a:pt x="11167" y="3040"/>
                    <a:pt x="11167" y="3173"/>
                  </a:cubicBezTo>
                  <a:cubicBezTo>
                    <a:pt x="11167" y="3305"/>
                    <a:pt x="11299" y="3437"/>
                    <a:pt x="11431" y="3437"/>
                  </a:cubicBezTo>
                  <a:lnTo>
                    <a:pt x="14937" y="3437"/>
                  </a:lnTo>
                  <a:lnTo>
                    <a:pt x="14937" y="12953"/>
                  </a:lnTo>
                  <a:cubicBezTo>
                    <a:pt x="13546" y="15269"/>
                    <a:pt x="10971" y="16723"/>
                    <a:pt x="8259" y="16723"/>
                  </a:cubicBezTo>
                  <a:cubicBezTo>
                    <a:pt x="5552" y="16723"/>
                    <a:pt x="3041" y="15269"/>
                    <a:pt x="1650" y="12953"/>
                  </a:cubicBezTo>
                  <a:lnTo>
                    <a:pt x="1650" y="3437"/>
                  </a:lnTo>
                  <a:lnTo>
                    <a:pt x="10110" y="3437"/>
                  </a:lnTo>
                  <a:cubicBezTo>
                    <a:pt x="10310" y="3437"/>
                    <a:pt x="10374" y="3305"/>
                    <a:pt x="10374" y="3173"/>
                  </a:cubicBezTo>
                  <a:cubicBezTo>
                    <a:pt x="10374" y="3040"/>
                    <a:pt x="10310" y="2908"/>
                    <a:pt x="10110" y="2908"/>
                  </a:cubicBezTo>
                  <a:lnTo>
                    <a:pt x="1650" y="2908"/>
                  </a:lnTo>
                  <a:lnTo>
                    <a:pt x="1650" y="1058"/>
                  </a:lnTo>
                  <a:cubicBezTo>
                    <a:pt x="1650" y="793"/>
                    <a:pt x="1915" y="529"/>
                    <a:pt x="2179" y="529"/>
                  </a:cubicBezTo>
                  <a:close/>
                  <a:moveTo>
                    <a:pt x="2179" y="0"/>
                  </a:moveTo>
                  <a:cubicBezTo>
                    <a:pt x="1587" y="0"/>
                    <a:pt x="1122" y="466"/>
                    <a:pt x="1122" y="1058"/>
                  </a:cubicBezTo>
                  <a:lnTo>
                    <a:pt x="1122" y="4891"/>
                  </a:lnTo>
                  <a:cubicBezTo>
                    <a:pt x="397" y="6149"/>
                    <a:pt x="1" y="7534"/>
                    <a:pt x="1" y="8988"/>
                  </a:cubicBezTo>
                  <a:cubicBezTo>
                    <a:pt x="1" y="10442"/>
                    <a:pt x="397" y="11896"/>
                    <a:pt x="1122" y="13154"/>
                  </a:cubicBezTo>
                  <a:cubicBezTo>
                    <a:pt x="1851" y="14407"/>
                    <a:pt x="2909" y="15401"/>
                    <a:pt x="4098" y="16126"/>
                  </a:cubicBezTo>
                  <a:cubicBezTo>
                    <a:pt x="5351" y="16919"/>
                    <a:pt x="6805" y="17252"/>
                    <a:pt x="8259" y="17252"/>
                  </a:cubicBezTo>
                  <a:cubicBezTo>
                    <a:pt x="9782" y="17252"/>
                    <a:pt x="11236" y="16919"/>
                    <a:pt x="12489" y="16126"/>
                  </a:cubicBezTo>
                  <a:cubicBezTo>
                    <a:pt x="13678" y="15401"/>
                    <a:pt x="14736" y="14407"/>
                    <a:pt x="15465" y="13154"/>
                  </a:cubicBezTo>
                  <a:cubicBezTo>
                    <a:pt x="16190" y="11896"/>
                    <a:pt x="16586" y="10442"/>
                    <a:pt x="16586" y="8988"/>
                  </a:cubicBezTo>
                  <a:cubicBezTo>
                    <a:pt x="16586" y="7534"/>
                    <a:pt x="16190" y="6149"/>
                    <a:pt x="15465" y="4891"/>
                  </a:cubicBezTo>
                  <a:lnTo>
                    <a:pt x="15465" y="1058"/>
                  </a:lnTo>
                  <a:cubicBezTo>
                    <a:pt x="15465" y="466"/>
                    <a:pt x="15000" y="0"/>
                    <a:pt x="144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784;p50">
            <a:extLst>
              <a:ext uri="{FF2B5EF4-FFF2-40B4-BE49-F238E27FC236}">
                <a16:creationId xmlns:a16="http://schemas.microsoft.com/office/drawing/2014/main" id="{BE294555-03D5-F231-4E03-7A99403351D3}"/>
              </a:ext>
            </a:extLst>
          </p:cNvPr>
          <p:cNvGrpSpPr/>
          <p:nvPr/>
        </p:nvGrpSpPr>
        <p:grpSpPr>
          <a:xfrm>
            <a:off x="3365899" y="1551713"/>
            <a:ext cx="434600" cy="431300"/>
            <a:chOff x="3953750" y="3976075"/>
            <a:chExt cx="434600" cy="431300"/>
          </a:xfrm>
        </p:grpSpPr>
        <p:sp>
          <p:nvSpPr>
            <p:cNvPr id="49" name="Google Shape;785;p50">
              <a:extLst>
                <a:ext uri="{FF2B5EF4-FFF2-40B4-BE49-F238E27FC236}">
                  <a16:creationId xmlns:a16="http://schemas.microsoft.com/office/drawing/2014/main" id="{0027DD2F-6934-C249-C31E-0C0EE44DFEA2}"/>
                </a:ext>
              </a:extLst>
            </p:cNvPr>
            <p:cNvSpPr/>
            <p:nvPr/>
          </p:nvSpPr>
          <p:spPr>
            <a:xfrm>
              <a:off x="4044675" y="4067000"/>
              <a:ext cx="249450" cy="249450"/>
            </a:xfrm>
            <a:custGeom>
              <a:avLst/>
              <a:gdLst/>
              <a:ahLst/>
              <a:cxnLst/>
              <a:rect l="l" t="t" r="r" b="b"/>
              <a:pathLst>
                <a:path w="9978" h="9978" extrusionOk="0">
                  <a:moveTo>
                    <a:pt x="4955" y="1"/>
                  </a:moveTo>
                  <a:cubicBezTo>
                    <a:pt x="2248" y="1"/>
                    <a:pt x="1" y="2311"/>
                    <a:pt x="1" y="5087"/>
                  </a:cubicBezTo>
                  <a:cubicBezTo>
                    <a:pt x="64" y="7799"/>
                    <a:pt x="2311" y="9977"/>
                    <a:pt x="5023" y="9977"/>
                  </a:cubicBezTo>
                  <a:cubicBezTo>
                    <a:pt x="7535" y="9977"/>
                    <a:pt x="9581" y="8127"/>
                    <a:pt x="9977" y="5748"/>
                  </a:cubicBezTo>
                  <a:cubicBezTo>
                    <a:pt x="9977" y="5552"/>
                    <a:pt x="9845" y="5420"/>
                    <a:pt x="9713" y="5420"/>
                  </a:cubicBezTo>
                  <a:cubicBezTo>
                    <a:pt x="9581" y="5420"/>
                    <a:pt x="9449" y="5552"/>
                    <a:pt x="9449" y="5684"/>
                  </a:cubicBezTo>
                  <a:cubicBezTo>
                    <a:pt x="9127" y="7758"/>
                    <a:pt x="7275" y="9450"/>
                    <a:pt x="5085" y="9450"/>
                  </a:cubicBezTo>
                  <a:cubicBezTo>
                    <a:pt x="5042" y="9450"/>
                    <a:pt x="4998" y="9450"/>
                    <a:pt x="4955" y="9448"/>
                  </a:cubicBezTo>
                  <a:cubicBezTo>
                    <a:pt x="2575" y="9385"/>
                    <a:pt x="662" y="7535"/>
                    <a:pt x="593" y="5155"/>
                  </a:cubicBezTo>
                  <a:cubicBezTo>
                    <a:pt x="461" y="2644"/>
                    <a:pt x="2512" y="529"/>
                    <a:pt x="5023" y="529"/>
                  </a:cubicBezTo>
                  <a:cubicBezTo>
                    <a:pt x="7270" y="529"/>
                    <a:pt x="9121" y="2248"/>
                    <a:pt x="9449" y="4426"/>
                  </a:cubicBezTo>
                  <a:cubicBezTo>
                    <a:pt x="9449" y="4558"/>
                    <a:pt x="9581" y="4627"/>
                    <a:pt x="9713" y="4627"/>
                  </a:cubicBezTo>
                  <a:cubicBezTo>
                    <a:pt x="9845" y="4627"/>
                    <a:pt x="9977" y="4495"/>
                    <a:pt x="9977" y="4362"/>
                  </a:cubicBezTo>
                  <a:cubicBezTo>
                    <a:pt x="9649" y="1851"/>
                    <a:pt x="7535" y="1"/>
                    <a:pt x="4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86;p50">
              <a:extLst>
                <a:ext uri="{FF2B5EF4-FFF2-40B4-BE49-F238E27FC236}">
                  <a16:creationId xmlns:a16="http://schemas.microsoft.com/office/drawing/2014/main" id="{5B9E58D6-E044-8DD9-ABB0-7522820511DA}"/>
                </a:ext>
              </a:extLst>
            </p:cNvPr>
            <p:cNvSpPr/>
            <p:nvPr/>
          </p:nvSpPr>
          <p:spPr>
            <a:xfrm>
              <a:off x="4008325" y="4030650"/>
              <a:ext cx="380025" cy="375000"/>
            </a:xfrm>
            <a:custGeom>
              <a:avLst/>
              <a:gdLst/>
              <a:ahLst/>
              <a:cxnLst/>
              <a:rect l="l" t="t" r="r" b="b"/>
              <a:pathLst>
                <a:path w="15201" h="15000" extrusionOk="0">
                  <a:moveTo>
                    <a:pt x="6477" y="529"/>
                  </a:moveTo>
                  <a:cubicBezTo>
                    <a:pt x="9713" y="529"/>
                    <a:pt x="12356" y="3173"/>
                    <a:pt x="12356" y="6477"/>
                  </a:cubicBezTo>
                  <a:cubicBezTo>
                    <a:pt x="12356" y="9713"/>
                    <a:pt x="9713" y="12356"/>
                    <a:pt x="6477" y="12356"/>
                  </a:cubicBezTo>
                  <a:cubicBezTo>
                    <a:pt x="3236" y="12356"/>
                    <a:pt x="593" y="9713"/>
                    <a:pt x="593" y="6477"/>
                  </a:cubicBezTo>
                  <a:cubicBezTo>
                    <a:pt x="593" y="3173"/>
                    <a:pt x="3236" y="529"/>
                    <a:pt x="6477" y="529"/>
                  </a:cubicBezTo>
                  <a:close/>
                  <a:moveTo>
                    <a:pt x="11563" y="10374"/>
                  </a:moveTo>
                  <a:lnTo>
                    <a:pt x="14276" y="13086"/>
                  </a:lnTo>
                  <a:cubicBezTo>
                    <a:pt x="14603" y="13414"/>
                    <a:pt x="14603" y="13879"/>
                    <a:pt x="14276" y="14207"/>
                  </a:cubicBezTo>
                  <a:cubicBezTo>
                    <a:pt x="14075" y="14408"/>
                    <a:pt x="13879" y="14471"/>
                    <a:pt x="13678" y="14471"/>
                  </a:cubicBezTo>
                  <a:cubicBezTo>
                    <a:pt x="13483" y="14471"/>
                    <a:pt x="13282" y="14408"/>
                    <a:pt x="13086" y="14207"/>
                  </a:cubicBezTo>
                  <a:lnTo>
                    <a:pt x="10443" y="11563"/>
                  </a:lnTo>
                  <a:cubicBezTo>
                    <a:pt x="10839" y="11235"/>
                    <a:pt x="11236" y="10839"/>
                    <a:pt x="11563" y="10374"/>
                  </a:cubicBezTo>
                  <a:close/>
                  <a:moveTo>
                    <a:pt x="6477" y="1"/>
                  </a:moveTo>
                  <a:cubicBezTo>
                    <a:pt x="2909" y="1"/>
                    <a:pt x="1" y="2909"/>
                    <a:pt x="1" y="6477"/>
                  </a:cubicBezTo>
                  <a:cubicBezTo>
                    <a:pt x="1" y="9977"/>
                    <a:pt x="2909" y="12885"/>
                    <a:pt x="6477" y="12885"/>
                  </a:cubicBezTo>
                  <a:cubicBezTo>
                    <a:pt x="7730" y="12885"/>
                    <a:pt x="8989" y="12557"/>
                    <a:pt x="9977" y="11896"/>
                  </a:cubicBezTo>
                  <a:lnTo>
                    <a:pt x="12690" y="14603"/>
                  </a:lnTo>
                  <a:cubicBezTo>
                    <a:pt x="12954" y="14868"/>
                    <a:pt x="13282" y="15000"/>
                    <a:pt x="13678" y="15000"/>
                  </a:cubicBezTo>
                  <a:cubicBezTo>
                    <a:pt x="14011" y="15000"/>
                    <a:pt x="14408" y="14868"/>
                    <a:pt x="14672" y="14603"/>
                  </a:cubicBezTo>
                  <a:cubicBezTo>
                    <a:pt x="15201" y="14075"/>
                    <a:pt x="15201" y="13218"/>
                    <a:pt x="14672" y="12689"/>
                  </a:cubicBezTo>
                  <a:lnTo>
                    <a:pt x="11896" y="9914"/>
                  </a:lnTo>
                  <a:cubicBezTo>
                    <a:pt x="12557" y="8920"/>
                    <a:pt x="12954" y="7730"/>
                    <a:pt x="12954" y="6477"/>
                  </a:cubicBezTo>
                  <a:cubicBezTo>
                    <a:pt x="12954" y="2909"/>
                    <a:pt x="10046" y="1"/>
                    <a:pt x="6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87;p50">
              <a:extLst>
                <a:ext uri="{FF2B5EF4-FFF2-40B4-BE49-F238E27FC236}">
                  <a16:creationId xmlns:a16="http://schemas.microsoft.com/office/drawing/2014/main" id="{E4B7A80A-E94D-59BA-1DE1-5D6CE7BFD5B2}"/>
                </a:ext>
              </a:extLst>
            </p:cNvPr>
            <p:cNvSpPr/>
            <p:nvPr/>
          </p:nvSpPr>
          <p:spPr>
            <a:xfrm>
              <a:off x="3963650" y="4129775"/>
              <a:ext cx="49600" cy="14850"/>
            </a:xfrm>
            <a:custGeom>
              <a:avLst/>
              <a:gdLst/>
              <a:ahLst/>
              <a:cxnLst/>
              <a:rect l="l" t="t" r="r" b="b"/>
              <a:pathLst>
                <a:path w="1984" h="594" extrusionOk="0">
                  <a:moveTo>
                    <a:pt x="265" y="1"/>
                  </a:moveTo>
                  <a:cubicBezTo>
                    <a:pt x="133" y="1"/>
                    <a:pt x="1" y="133"/>
                    <a:pt x="1" y="329"/>
                  </a:cubicBezTo>
                  <a:cubicBezTo>
                    <a:pt x="1" y="461"/>
                    <a:pt x="133" y="593"/>
                    <a:pt x="265" y="593"/>
                  </a:cubicBezTo>
                  <a:lnTo>
                    <a:pt x="1719" y="593"/>
                  </a:lnTo>
                  <a:cubicBezTo>
                    <a:pt x="1851" y="593"/>
                    <a:pt x="1983" y="461"/>
                    <a:pt x="1983" y="329"/>
                  </a:cubicBezTo>
                  <a:cubicBezTo>
                    <a:pt x="1983" y="133"/>
                    <a:pt x="1851" y="1"/>
                    <a:pt x="1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88;p50">
              <a:extLst>
                <a:ext uri="{FF2B5EF4-FFF2-40B4-BE49-F238E27FC236}">
                  <a16:creationId xmlns:a16="http://schemas.microsoft.com/office/drawing/2014/main" id="{E25FB50C-5775-C67F-6FB6-F5C5542047F8}"/>
                </a:ext>
              </a:extLst>
            </p:cNvPr>
            <p:cNvSpPr/>
            <p:nvPr/>
          </p:nvSpPr>
          <p:spPr>
            <a:xfrm>
              <a:off x="4081025" y="4111550"/>
              <a:ext cx="178475" cy="51300"/>
            </a:xfrm>
            <a:custGeom>
              <a:avLst/>
              <a:gdLst/>
              <a:ahLst/>
              <a:cxnLst/>
              <a:rect l="l" t="t" r="r" b="b"/>
              <a:pathLst>
                <a:path w="7139" h="2052" extrusionOk="0">
                  <a:moveTo>
                    <a:pt x="4294" y="598"/>
                  </a:moveTo>
                  <a:cubicBezTo>
                    <a:pt x="4558" y="598"/>
                    <a:pt x="4759" y="793"/>
                    <a:pt x="4759" y="1058"/>
                  </a:cubicBezTo>
                  <a:cubicBezTo>
                    <a:pt x="4759" y="1259"/>
                    <a:pt x="4558" y="1454"/>
                    <a:pt x="4294" y="1454"/>
                  </a:cubicBezTo>
                  <a:cubicBezTo>
                    <a:pt x="4029" y="1454"/>
                    <a:pt x="3834" y="1259"/>
                    <a:pt x="3834" y="1058"/>
                  </a:cubicBezTo>
                  <a:cubicBezTo>
                    <a:pt x="3834" y="793"/>
                    <a:pt x="4029" y="598"/>
                    <a:pt x="4294" y="598"/>
                  </a:cubicBezTo>
                  <a:close/>
                  <a:moveTo>
                    <a:pt x="4294" y="0"/>
                  </a:moveTo>
                  <a:cubicBezTo>
                    <a:pt x="3834" y="0"/>
                    <a:pt x="3437" y="333"/>
                    <a:pt x="3305" y="730"/>
                  </a:cubicBezTo>
                  <a:lnTo>
                    <a:pt x="265" y="730"/>
                  </a:lnTo>
                  <a:cubicBezTo>
                    <a:pt x="133" y="730"/>
                    <a:pt x="1" y="862"/>
                    <a:pt x="1" y="1058"/>
                  </a:cubicBezTo>
                  <a:cubicBezTo>
                    <a:pt x="1" y="1190"/>
                    <a:pt x="133" y="1322"/>
                    <a:pt x="265" y="1322"/>
                  </a:cubicBezTo>
                  <a:lnTo>
                    <a:pt x="3305" y="1322"/>
                  </a:lnTo>
                  <a:cubicBezTo>
                    <a:pt x="3437" y="1719"/>
                    <a:pt x="3834" y="2052"/>
                    <a:pt x="4294" y="2052"/>
                  </a:cubicBezTo>
                  <a:cubicBezTo>
                    <a:pt x="4759" y="2052"/>
                    <a:pt x="5155" y="1719"/>
                    <a:pt x="5288" y="1322"/>
                  </a:cubicBezTo>
                  <a:lnTo>
                    <a:pt x="6874" y="1322"/>
                  </a:lnTo>
                  <a:cubicBezTo>
                    <a:pt x="7006" y="1322"/>
                    <a:pt x="7138" y="1190"/>
                    <a:pt x="7138" y="1058"/>
                  </a:cubicBezTo>
                  <a:cubicBezTo>
                    <a:pt x="7138" y="862"/>
                    <a:pt x="7006" y="730"/>
                    <a:pt x="6874" y="730"/>
                  </a:cubicBezTo>
                  <a:lnTo>
                    <a:pt x="5288" y="730"/>
                  </a:lnTo>
                  <a:cubicBezTo>
                    <a:pt x="5155" y="333"/>
                    <a:pt x="4759" y="0"/>
                    <a:pt x="4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89;p50">
              <a:extLst>
                <a:ext uri="{FF2B5EF4-FFF2-40B4-BE49-F238E27FC236}">
                  <a16:creationId xmlns:a16="http://schemas.microsoft.com/office/drawing/2014/main" id="{71EACC03-85B7-48E9-402F-EC4F17A6C124}"/>
                </a:ext>
              </a:extLst>
            </p:cNvPr>
            <p:cNvSpPr/>
            <p:nvPr/>
          </p:nvSpPr>
          <p:spPr>
            <a:xfrm>
              <a:off x="4327125" y="4129775"/>
              <a:ext cx="41400" cy="14850"/>
            </a:xfrm>
            <a:custGeom>
              <a:avLst/>
              <a:gdLst/>
              <a:ahLst/>
              <a:cxnLst/>
              <a:rect l="l" t="t" r="r" b="b"/>
              <a:pathLst>
                <a:path w="1656" h="594" extrusionOk="0">
                  <a:moveTo>
                    <a:pt x="265" y="1"/>
                  </a:moveTo>
                  <a:cubicBezTo>
                    <a:pt x="133" y="1"/>
                    <a:pt x="1" y="133"/>
                    <a:pt x="1" y="329"/>
                  </a:cubicBezTo>
                  <a:cubicBezTo>
                    <a:pt x="1" y="461"/>
                    <a:pt x="133" y="593"/>
                    <a:pt x="265" y="593"/>
                  </a:cubicBezTo>
                  <a:lnTo>
                    <a:pt x="1391" y="593"/>
                  </a:lnTo>
                  <a:cubicBezTo>
                    <a:pt x="1524" y="593"/>
                    <a:pt x="1656" y="461"/>
                    <a:pt x="1656" y="329"/>
                  </a:cubicBezTo>
                  <a:cubicBezTo>
                    <a:pt x="1656" y="133"/>
                    <a:pt x="1524" y="1"/>
                    <a:pt x="13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790;p50">
              <a:extLst>
                <a:ext uri="{FF2B5EF4-FFF2-40B4-BE49-F238E27FC236}">
                  <a16:creationId xmlns:a16="http://schemas.microsoft.com/office/drawing/2014/main" id="{543F96D8-FC6C-AC3A-A1A4-6A06C8C54578}"/>
                </a:ext>
              </a:extLst>
            </p:cNvPr>
            <p:cNvSpPr/>
            <p:nvPr/>
          </p:nvSpPr>
          <p:spPr>
            <a:xfrm>
              <a:off x="4109050" y="4220600"/>
              <a:ext cx="150450" cy="51300"/>
            </a:xfrm>
            <a:custGeom>
              <a:avLst/>
              <a:gdLst/>
              <a:ahLst/>
              <a:cxnLst/>
              <a:rect l="l" t="t" r="r" b="b"/>
              <a:pathLst>
                <a:path w="6018" h="2052" extrusionOk="0">
                  <a:moveTo>
                    <a:pt x="994" y="598"/>
                  </a:moveTo>
                  <a:cubicBezTo>
                    <a:pt x="1259" y="598"/>
                    <a:pt x="1454" y="793"/>
                    <a:pt x="1454" y="1057"/>
                  </a:cubicBezTo>
                  <a:cubicBezTo>
                    <a:pt x="1454" y="1258"/>
                    <a:pt x="1259" y="1454"/>
                    <a:pt x="994" y="1454"/>
                  </a:cubicBezTo>
                  <a:cubicBezTo>
                    <a:pt x="730" y="1454"/>
                    <a:pt x="529" y="1258"/>
                    <a:pt x="529" y="1057"/>
                  </a:cubicBezTo>
                  <a:cubicBezTo>
                    <a:pt x="529" y="793"/>
                    <a:pt x="730" y="598"/>
                    <a:pt x="994" y="598"/>
                  </a:cubicBezTo>
                  <a:close/>
                  <a:moveTo>
                    <a:pt x="994" y="0"/>
                  </a:moveTo>
                  <a:cubicBezTo>
                    <a:pt x="466" y="0"/>
                    <a:pt x="0" y="465"/>
                    <a:pt x="0" y="1057"/>
                  </a:cubicBezTo>
                  <a:cubicBezTo>
                    <a:pt x="0" y="1586"/>
                    <a:pt x="466" y="2051"/>
                    <a:pt x="994" y="2051"/>
                  </a:cubicBezTo>
                  <a:cubicBezTo>
                    <a:pt x="1454" y="2051"/>
                    <a:pt x="1851" y="1718"/>
                    <a:pt x="1983" y="1322"/>
                  </a:cubicBezTo>
                  <a:lnTo>
                    <a:pt x="5753" y="1322"/>
                  </a:lnTo>
                  <a:cubicBezTo>
                    <a:pt x="5885" y="1322"/>
                    <a:pt x="6017" y="1190"/>
                    <a:pt x="6017" y="1057"/>
                  </a:cubicBezTo>
                  <a:cubicBezTo>
                    <a:pt x="6017" y="862"/>
                    <a:pt x="5885" y="730"/>
                    <a:pt x="5753" y="730"/>
                  </a:cubicBezTo>
                  <a:lnTo>
                    <a:pt x="1983" y="730"/>
                  </a:lnTo>
                  <a:cubicBezTo>
                    <a:pt x="1851" y="333"/>
                    <a:pt x="1454" y="0"/>
                    <a:pt x="9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91;p50">
              <a:extLst>
                <a:ext uri="{FF2B5EF4-FFF2-40B4-BE49-F238E27FC236}">
                  <a16:creationId xmlns:a16="http://schemas.microsoft.com/office/drawing/2014/main" id="{C2216174-44C3-343C-3969-2B44EAA71712}"/>
                </a:ext>
              </a:extLst>
            </p:cNvPr>
            <p:cNvSpPr/>
            <p:nvPr/>
          </p:nvSpPr>
          <p:spPr>
            <a:xfrm>
              <a:off x="4327125" y="4238825"/>
              <a:ext cx="31500" cy="14825"/>
            </a:xfrm>
            <a:custGeom>
              <a:avLst/>
              <a:gdLst/>
              <a:ahLst/>
              <a:cxnLst/>
              <a:rect l="l" t="t" r="r" b="b"/>
              <a:pathLst>
                <a:path w="1260" h="593" extrusionOk="0">
                  <a:moveTo>
                    <a:pt x="265" y="1"/>
                  </a:moveTo>
                  <a:cubicBezTo>
                    <a:pt x="133" y="1"/>
                    <a:pt x="1" y="133"/>
                    <a:pt x="1" y="328"/>
                  </a:cubicBezTo>
                  <a:cubicBezTo>
                    <a:pt x="1" y="461"/>
                    <a:pt x="133" y="593"/>
                    <a:pt x="265" y="593"/>
                  </a:cubicBezTo>
                  <a:lnTo>
                    <a:pt x="995" y="593"/>
                  </a:lnTo>
                  <a:cubicBezTo>
                    <a:pt x="1127" y="593"/>
                    <a:pt x="1259" y="461"/>
                    <a:pt x="1259" y="328"/>
                  </a:cubicBezTo>
                  <a:cubicBezTo>
                    <a:pt x="1259" y="133"/>
                    <a:pt x="1127" y="1"/>
                    <a:pt x="9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92;p50">
              <a:extLst>
                <a:ext uri="{FF2B5EF4-FFF2-40B4-BE49-F238E27FC236}">
                  <a16:creationId xmlns:a16="http://schemas.microsoft.com/office/drawing/2014/main" id="{8C24BF2A-4D51-0BCB-A18F-3912E707C539}"/>
                </a:ext>
              </a:extLst>
            </p:cNvPr>
            <p:cNvSpPr/>
            <p:nvPr/>
          </p:nvSpPr>
          <p:spPr>
            <a:xfrm>
              <a:off x="3953750" y="4357775"/>
              <a:ext cx="168550" cy="49600"/>
            </a:xfrm>
            <a:custGeom>
              <a:avLst/>
              <a:gdLst/>
              <a:ahLst/>
              <a:cxnLst/>
              <a:rect l="l" t="t" r="r" b="b"/>
              <a:pathLst>
                <a:path w="6742" h="1984" extrusionOk="0">
                  <a:moveTo>
                    <a:pt x="994" y="530"/>
                  </a:moveTo>
                  <a:cubicBezTo>
                    <a:pt x="1259" y="530"/>
                    <a:pt x="1454" y="725"/>
                    <a:pt x="1454" y="990"/>
                  </a:cubicBezTo>
                  <a:cubicBezTo>
                    <a:pt x="1454" y="1254"/>
                    <a:pt x="1259" y="1455"/>
                    <a:pt x="994" y="1455"/>
                  </a:cubicBezTo>
                  <a:cubicBezTo>
                    <a:pt x="793" y="1455"/>
                    <a:pt x="598" y="1254"/>
                    <a:pt x="598" y="990"/>
                  </a:cubicBezTo>
                  <a:cubicBezTo>
                    <a:pt x="598" y="725"/>
                    <a:pt x="793" y="530"/>
                    <a:pt x="994" y="530"/>
                  </a:cubicBezTo>
                  <a:close/>
                  <a:moveTo>
                    <a:pt x="994" y="1"/>
                  </a:moveTo>
                  <a:cubicBezTo>
                    <a:pt x="466" y="1"/>
                    <a:pt x="0" y="461"/>
                    <a:pt x="0" y="990"/>
                  </a:cubicBezTo>
                  <a:cubicBezTo>
                    <a:pt x="0" y="1518"/>
                    <a:pt x="466" y="1984"/>
                    <a:pt x="994" y="1984"/>
                  </a:cubicBezTo>
                  <a:cubicBezTo>
                    <a:pt x="1454" y="1984"/>
                    <a:pt x="1851" y="1719"/>
                    <a:pt x="1983" y="1254"/>
                  </a:cubicBezTo>
                  <a:lnTo>
                    <a:pt x="6477" y="1254"/>
                  </a:lnTo>
                  <a:cubicBezTo>
                    <a:pt x="6609" y="1254"/>
                    <a:pt x="6741" y="1122"/>
                    <a:pt x="6741" y="990"/>
                  </a:cubicBezTo>
                  <a:cubicBezTo>
                    <a:pt x="6741" y="857"/>
                    <a:pt x="6609" y="725"/>
                    <a:pt x="6477" y="725"/>
                  </a:cubicBezTo>
                  <a:lnTo>
                    <a:pt x="1983" y="725"/>
                  </a:lnTo>
                  <a:cubicBezTo>
                    <a:pt x="1851" y="329"/>
                    <a:pt x="1454" y="1"/>
                    <a:pt x="9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93;p50">
              <a:extLst>
                <a:ext uri="{FF2B5EF4-FFF2-40B4-BE49-F238E27FC236}">
                  <a16:creationId xmlns:a16="http://schemas.microsoft.com/office/drawing/2014/main" id="{E5B95E6A-F4AD-9F3B-A2C0-307FF43AA3F5}"/>
                </a:ext>
              </a:extLst>
            </p:cNvPr>
            <p:cNvSpPr/>
            <p:nvPr/>
          </p:nvSpPr>
          <p:spPr>
            <a:xfrm>
              <a:off x="4236325" y="3976075"/>
              <a:ext cx="150325" cy="67825"/>
            </a:xfrm>
            <a:custGeom>
              <a:avLst/>
              <a:gdLst/>
              <a:ahLst/>
              <a:cxnLst/>
              <a:rect l="l" t="t" r="r" b="b"/>
              <a:pathLst>
                <a:path w="6013" h="2713" extrusionOk="0">
                  <a:moveTo>
                    <a:pt x="4627" y="529"/>
                  </a:moveTo>
                  <a:cubicBezTo>
                    <a:pt x="5087" y="529"/>
                    <a:pt x="5420" y="925"/>
                    <a:pt x="5420" y="1391"/>
                  </a:cubicBezTo>
                  <a:cubicBezTo>
                    <a:pt x="5420" y="1787"/>
                    <a:pt x="5087" y="2184"/>
                    <a:pt x="4627" y="2184"/>
                  </a:cubicBezTo>
                  <a:cubicBezTo>
                    <a:pt x="4162" y="2184"/>
                    <a:pt x="3834" y="1787"/>
                    <a:pt x="3834" y="1391"/>
                  </a:cubicBezTo>
                  <a:cubicBezTo>
                    <a:pt x="3834" y="925"/>
                    <a:pt x="4162" y="529"/>
                    <a:pt x="4627" y="529"/>
                  </a:cubicBezTo>
                  <a:close/>
                  <a:moveTo>
                    <a:pt x="4627" y="0"/>
                  </a:moveTo>
                  <a:cubicBezTo>
                    <a:pt x="3966" y="0"/>
                    <a:pt x="3437" y="466"/>
                    <a:pt x="3305" y="1058"/>
                  </a:cubicBezTo>
                  <a:lnTo>
                    <a:pt x="265" y="1058"/>
                  </a:lnTo>
                  <a:cubicBezTo>
                    <a:pt x="133" y="1058"/>
                    <a:pt x="1" y="1190"/>
                    <a:pt x="1" y="1391"/>
                  </a:cubicBezTo>
                  <a:cubicBezTo>
                    <a:pt x="1" y="1523"/>
                    <a:pt x="133" y="1655"/>
                    <a:pt x="265" y="1655"/>
                  </a:cubicBezTo>
                  <a:lnTo>
                    <a:pt x="3305" y="1655"/>
                  </a:lnTo>
                  <a:cubicBezTo>
                    <a:pt x="3437" y="2247"/>
                    <a:pt x="3966" y="2712"/>
                    <a:pt x="4627" y="2712"/>
                  </a:cubicBezTo>
                  <a:cubicBezTo>
                    <a:pt x="5351" y="2712"/>
                    <a:pt x="6012" y="2115"/>
                    <a:pt x="6012" y="1391"/>
                  </a:cubicBezTo>
                  <a:cubicBezTo>
                    <a:pt x="6012" y="598"/>
                    <a:pt x="5351" y="0"/>
                    <a:pt x="46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746;p50">
            <a:extLst>
              <a:ext uri="{FF2B5EF4-FFF2-40B4-BE49-F238E27FC236}">
                <a16:creationId xmlns:a16="http://schemas.microsoft.com/office/drawing/2014/main" id="{E872938A-ECE6-D03E-3126-429D337192AF}"/>
              </a:ext>
            </a:extLst>
          </p:cNvPr>
          <p:cNvGrpSpPr/>
          <p:nvPr/>
        </p:nvGrpSpPr>
        <p:grpSpPr>
          <a:xfrm>
            <a:off x="3374100" y="3837177"/>
            <a:ext cx="431325" cy="431175"/>
            <a:chOff x="2466775" y="1972050"/>
            <a:chExt cx="431325" cy="431175"/>
          </a:xfrm>
        </p:grpSpPr>
        <p:sp>
          <p:nvSpPr>
            <p:cNvPr id="59" name="Google Shape;747;p50">
              <a:extLst>
                <a:ext uri="{FF2B5EF4-FFF2-40B4-BE49-F238E27FC236}">
                  <a16:creationId xmlns:a16="http://schemas.microsoft.com/office/drawing/2014/main" id="{B7D53EBF-B199-7071-AE4A-F1564BD4416A}"/>
                </a:ext>
              </a:extLst>
            </p:cNvPr>
            <p:cNvSpPr/>
            <p:nvPr/>
          </p:nvSpPr>
          <p:spPr>
            <a:xfrm>
              <a:off x="2539475" y="2109125"/>
              <a:ext cx="132200" cy="13250"/>
            </a:xfrm>
            <a:custGeom>
              <a:avLst/>
              <a:gdLst/>
              <a:ahLst/>
              <a:cxnLst/>
              <a:rect l="l" t="t" r="r" b="b"/>
              <a:pathLst>
                <a:path w="5288" h="530" extrusionOk="0">
                  <a:moveTo>
                    <a:pt x="265" y="0"/>
                  </a:moveTo>
                  <a:cubicBezTo>
                    <a:pt x="133" y="0"/>
                    <a:pt x="1" y="69"/>
                    <a:pt x="1" y="265"/>
                  </a:cubicBezTo>
                  <a:cubicBezTo>
                    <a:pt x="1" y="397"/>
                    <a:pt x="133" y="529"/>
                    <a:pt x="265" y="529"/>
                  </a:cubicBezTo>
                  <a:lnTo>
                    <a:pt x="4960" y="529"/>
                  </a:lnTo>
                  <a:cubicBezTo>
                    <a:pt x="5156" y="529"/>
                    <a:pt x="5288" y="397"/>
                    <a:pt x="5288" y="265"/>
                  </a:cubicBezTo>
                  <a:cubicBezTo>
                    <a:pt x="5288" y="69"/>
                    <a:pt x="5156"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748;p50">
              <a:extLst>
                <a:ext uri="{FF2B5EF4-FFF2-40B4-BE49-F238E27FC236}">
                  <a16:creationId xmlns:a16="http://schemas.microsoft.com/office/drawing/2014/main" id="{D56251AB-06D6-7CFC-3CEB-A029696E65A3}"/>
                </a:ext>
              </a:extLst>
            </p:cNvPr>
            <p:cNvSpPr/>
            <p:nvPr/>
          </p:nvSpPr>
          <p:spPr>
            <a:xfrm>
              <a:off x="2684875" y="2109125"/>
              <a:ext cx="41400" cy="13250"/>
            </a:xfrm>
            <a:custGeom>
              <a:avLst/>
              <a:gdLst/>
              <a:ahLst/>
              <a:cxnLst/>
              <a:rect l="l" t="t" r="r" b="b"/>
              <a:pathLst>
                <a:path w="1656" h="530" extrusionOk="0">
                  <a:moveTo>
                    <a:pt x="265" y="0"/>
                  </a:moveTo>
                  <a:cubicBezTo>
                    <a:pt x="133" y="0"/>
                    <a:pt x="0" y="69"/>
                    <a:pt x="0" y="265"/>
                  </a:cubicBezTo>
                  <a:cubicBezTo>
                    <a:pt x="0" y="397"/>
                    <a:pt x="133" y="529"/>
                    <a:pt x="265" y="529"/>
                  </a:cubicBezTo>
                  <a:lnTo>
                    <a:pt x="1322" y="529"/>
                  </a:lnTo>
                  <a:cubicBezTo>
                    <a:pt x="1523" y="529"/>
                    <a:pt x="1655" y="397"/>
                    <a:pt x="1655" y="265"/>
                  </a:cubicBezTo>
                  <a:cubicBezTo>
                    <a:pt x="1655" y="69"/>
                    <a:pt x="1523" y="0"/>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49;p50">
              <a:extLst>
                <a:ext uri="{FF2B5EF4-FFF2-40B4-BE49-F238E27FC236}">
                  <a16:creationId xmlns:a16="http://schemas.microsoft.com/office/drawing/2014/main" id="{522DBFC8-D87C-9518-333C-18EE15652263}"/>
                </a:ext>
              </a:extLst>
            </p:cNvPr>
            <p:cNvSpPr/>
            <p:nvPr/>
          </p:nvSpPr>
          <p:spPr>
            <a:xfrm>
              <a:off x="2602275" y="2062875"/>
              <a:ext cx="124000" cy="13225"/>
            </a:xfrm>
            <a:custGeom>
              <a:avLst/>
              <a:gdLst/>
              <a:ahLst/>
              <a:cxnLst/>
              <a:rect l="l" t="t" r="r" b="b"/>
              <a:pathLst>
                <a:path w="4960" h="529" extrusionOk="0">
                  <a:moveTo>
                    <a:pt x="264" y="0"/>
                  </a:moveTo>
                  <a:cubicBezTo>
                    <a:pt x="132" y="0"/>
                    <a:pt x="0" y="132"/>
                    <a:pt x="0" y="264"/>
                  </a:cubicBezTo>
                  <a:cubicBezTo>
                    <a:pt x="0" y="397"/>
                    <a:pt x="132" y="529"/>
                    <a:pt x="264" y="529"/>
                  </a:cubicBezTo>
                  <a:lnTo>
                    <a:pt x="4626" y="529"/>
                  </a:lnTo>
                  <a:cubicBezTo>
                    <a:pt x="4827" y="529"/>
                    <a:pt x="4959" y="397"/>
                    <a:pt x="4959" y="264"/>
                  </a:cubicBezTo>
                  <a:cubicBezTo>
                    <a:pt x="4959" y="132"/>
                    <a:pt x="4827" y="0"/>
                    <a:pt x="46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50;p50">
              <a:extLst>
                <a:ext uri="{FF2B5EF4-FFF2-40B4-BE49-F238E27FC236}">
                  <a16:creationId xmlns:a16="http://schemas.microsoft.com/office/drawing/2014/main" id="{8A15A092-E2E2-3035-F86B-B541BD058379}"/>
                </a:ext>
              </a:extLst>
            </p:cNvPr>
            <p:cNvSpPr/>
            <p:nvPr/>
          </p:nvSpPr>
          <p:spPr>
            <a:xfrm>
              <a:off x="2539475" y="2062875"/>
              <a:ext cx="41400" cy="13225"/>
            </a:xfrm>
            <a:custGeom>
              <a:avLst/>
              <a:gdLst/>
              <a:ahLst/>
              <a:cxnLst/>
              <a:rect l="l" t="t" r="r" b="b"/>
              <a:pathLst>
                <a:path w="1656" h="529" extrusionOk="0">
                  <a:moveTo>
                    <a:pt x="265" y="0"/>
                  </a:moveTo>
                  <a:cubicBezTo>
                    <a:pt x="133" y="0"/>
                    <a:pt x="1" y="132"/>
                    <a:pt x="1" y="264"/>
                  </a:cubicBezTo>
                  <a:cubicBezTo>
                    <a:pt x="1" y="397"/>
                    <a:pt x="133" y="529"/>
                    <a:pt x="265" y="529"/>
                  </a:cubicBezTo>
                  <a:lnTo>
                    <a:pt x="1322" y="529"/>
                  </a:lnTo>
                  <a:cubicBezTo>
                    <a:pt x="1523" y="529"/>
                    <a:pt x="1656" y="397"/>
                    <a:pt x="1656" y="264"/>
                  </a:cubicBezTo>
                  <a:cubicBezTo>
                    <a:pt x="1656" y="132"/>
                    <a:pt x="1523" y="0"/>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51;p50">
              <a:extLst>
                <a:ext uri="{FF2B5EF4-FFF2-40B4-BE49-F238E27FC236}">
                  <a16:creationId xmlns:a16="http://schemas.microsoft.com/office/drawing/2014/main" id="{2855CAE7-9C94-61DD-9860-6CAC5442AE7D}"/>
                </a:ext>
              </a:extLst>
            </p:cNvPr>
            <p:cNvSpPr/>
            <p:nvPr/>
          </p:nvSpPr>
          <p:spPr>
            <a:xfrm>
              <a:off x="2466775" y="1972050"/>
              <a:ext cx="431325" cy="431175"/>
            </a:xfrm>
            <a:custGeom>
              <a:avLst/>
              <a:gdLst/>
              <a:ahLst/>
              <a:cxnLst/>
              <a:rect l="l" t="t" r="r" b="b"/>
              <a:pathLst>
                <a:path w="17253" h="17247" extrusionOk="0">
                  <a:moveTo>
                    <a:pt x="8460" y="8196"/>
                  </a:moveTo>
                  <a:cubicBezTo>
                    <a:pt x="8196" y="8523"/>
                    <a:pt x="8000" y="8920"/>
                    <a:pt x="8000" y="9385"/>
                  </a:cubicBezTo>
                  <a:cubicBezTo>
                    <a:pt x="8000" y="9845"/>
                    <a:pt x="8196" y="10242"/>
                    <a:pt x="8460" y="10575"/>
                  </a:cubicBezTo>
                  <a:lnTo>
                    <a:pt x="1719" y="10575"/>
                  </a:lnTo>
                  <a:cubicBezTo>
                    <a:pt x="1058" y="10575"/>
                    <a:pt x="530" y="10046"/>
                    <a:pt x="530" y="9385"/>
                  </a:cubicBezTo>
                  <a:cubicBezTo>
                    <a:pt x="530" y="8724"/>
                    <a:pt x="1058" y="8196"/>
                    <a:pt x="1719" y="8196"/>
                  </a:cubicBezTo>
                  <a:close/>
                  <a:moveTo>
                    <a:pt x="12626" y="530"/>
                  </a:moveTo>
                  <a:cubicBezTo>
                    <a:pt x="13287" y="530"/>
                    <a:pt x="13816" y="1058"/>
                    <a:pt x="13816" y="1719"/>
                  </a:cubicBezTo>
                  <a:lnTo>
                    <a:pt x="13816" y="15529"/>
                  </a:lnTo>
                  <a:cubicBezTo>
                    <a:pt x="13816" y="15994"/>
                    <a:pt x="14011" y="16390"/>
                    <a:pt x="14276" y="16718"/>
                  </a:cubicBezTo>
                  <a:lnTo>
                    <a:pt x="6081" y="16718"/>
                  </a:lnTo>
                  <a:cubicBezTo>
                    <a:pt x="5420" y="16718"/>
                    <a:pt x="4891" y="16189"/>
                    <a:pt x="4891" y="15529"/>
                  </a:cubicBezTo>
                  <a:lnTo>
                    <a:pt x="4891" y="11103"/>
                  </a:lnTo>
                  <a:lnTo>
                    <a:pt x="9718" y="11103"/>
                  </a:lnTo>
                  <a:cubicBezTo>
                    <a:pt x="10644" y="11103"/>
                    <a:pt x="11437" y="10310"/>
                    <a:pt x="11437" y="9385"/>
                  </a:cubicBezTo>
                  <a:lnTo>
                    <a:pt x="11437" y="5552"/>
                  </a:lnTo>
                  <a:cubicBezTo>
                    <a:pt x="11437" y="5420"/>
                    <a:pt x="11304" y="5288"/>
                    <a:pt x="11172" y="5288"/>
                  </a:cubicBezTo>
                  <a:cubicBezTo>
                    <a:pt x="11040" y="5288"/>
                    <a:pt x="10908" y="5420"/>
                    <a:pt x="10908" y="5552"/>
                  </a:cubicBezTo>
                  <a:lnTo>
                    <a:pt x="10908" y="9316"/>
                  </a:lnTo>
                  <a:cubicBezTo>
                    <a:pt x="10908" y="9977"/>
                    <a:pt x="10379" y="10575"/>
                    <a:pt x="9718" y="10575"/>
                  </a:cubicBezTo>
                  <a:cubicBezTo>
                    <a:pt x="9057" y="10506"/>
                    <a:pt x="8529" y="9977"/>
                    <a:pt x="8529" y="9385"/>
                  </a:cubicBezTo>
                  <a:cubicBezTo>
                    <a:pt x="8529" y="8724"/>
                    <a:pt x="9057" y="8196"/>
                    <a:pt x="9718" y="8196"/>
                  </a:cubicBezTo>
                  <a:cubicBezTo>
                    <a:pt x="9851" y="8196"/>
                    <a:pt x="9983" y="8063"/>
                    <a:pt x="9983" y="7931"/>
                  </a:cubicBezTo>
                  <a:cubicBezTo>
                    <a:pt x="9983" y="7799"/>
                    <a:pt x="9851" y="7667"/>
                    <a:pt x="9718" y="7667"/>
                  </a:cubicBezTo>
                  <a:lnTo>
                    <a:pt x="1984" y="7667"/>
                  </a:lnTo>
                  <a:lnTo>
                    <a:pt x="1984" y="1719"/>
                  </a:lnTo>
                  <a:cubicBezTo>
                    <a:pt x="1984" y="1058"/>
                    <a:pt x="2512" y="530"/>
                    <a:pt x="3173" y="530"/>
                  </a:cubicBezTo>
                  <a:lnTo>
                    <a:pt x="11368" y="530"/>
                  </a:lnTo>
                  <a:cubicBezTo>
                    <a:pt x="11104" y="857"/>
                    <a:pt x="10908" y="1254"/>
                    <a:pt x="10908" y="1719"/>
                  </a:cubicBezTo>
                  <a:lnTo>
                    <a:pt x="10908" y="4230"/>
                  </a:lnTo>
                  <a:cubicBezTo>
                    <a:pt x="10908" y="4363"/>
                    <a:pt x="11040" y="4495"/>
                    <a:pt x="11172" y="4495"/>
                  </a:cubicBezTo>
                  <a:cubicBezTo>
                    <a:pt x="11304" y="4495"/>
                    <a:pt x="11437" y="4363"/>
                    <a:pt x="11437" y="4230"/>
                  </a:cubicBezTo>
                  <a:lnTo>
                    <a:pt x="11437" y="1783"/>
                  </a:lnTo>
                  <a:cubicBezTo>
                    <a:pt x="11437" y="1122"/>
                    <a:pt x="11965" y="530"/>
                    <a:pt x="12626" y="530"/>
                  </a:cubicBezTo>
                  <a:close/>
                  <a:moveTo>
                    <a:pt x="16724" y="14736"/>
                  </a:moveTo>
                  <a:lnTo>
                    <a:pt x="16724" y="15529"/>
                  </a:lnTo>
                  <a:cubicBezTo>
                    <a:pt x="16724" y="16189"/>
                    <a:pt x="16195" y="16718"/>
                    <a:pt x="15534" y="16718"/>
                  </a:cubicBezTo>
                  <a:cubicBezTo>
                    <a:pt x="14873" y="16718"/>
                    <a:pt x="14344" y="16189"/>
                    <a:pt x="14344" y="15529"/>
                  </a:cubicBezTo>
                  <a:lnTo>
                    <a:pt x="14344" y="14736"/>
                  </a:lnTo>
                  <a:close/>
                  <a:moveTo>
                    <a:pt x="3173" y="1"/>
                  </a:moveTo>
                  <a:cubicBezTo>
                    <a:pt x="2184" y="1"/>
                    <a:pt x="1455" y="794"/>
                    <a:pt x="1455" y="1719"/>
                  </a:cubicBezTo>
                  <a:lnTo>
                    <a:pt x="1455" y="7667"/>
                  </a:lnTo>
                  <a:cubicBezTo>
                    <a:pt x="598" y="7799"/>
                    <a:pt x="1" y="8523"/>
                    <a:pt x="1" y="9385"/>
                  </a:cubicBezTo>
                  <a:cubicBezTo>
                    <a:pt x="1" y="10310"/>
                    <a:pt x="731" y="11103"/>
                    <a:pt x="1719" y="11103"/>
                  </a:cubicBezTo>
                  <a:lnTo>
                    <a:pt x="4363" y="11103"/>
                  </a:lnTo>
                  <a:lnTo>
                    <a:pt x="4363" y="15529"/>
                  </a:lnTo>
                  <a:cubicBezTo>
                    <a:pt x="4363" y="16523"/>
                    <a:pt x="5156" y="17247"/>
                    <a:pt x="6081" y="17247"/>
                  </a:cubicBezTo>
                  <a:lnTo>
                    <a:pt x="15534" y="17247"/>
                  </a:lnTo>
                  <a:cubicBezTo>
                    <a:pt x="16459" y="17247"/>
                    <a:pt x="17252" y="16523"/>
                    <a:pt x="17252" y="15529"/>
                  </a:cubicBezTo>
                  <a:lnTo>
                    <a:pt x="17252" y="14471"/>
                  </a:lnTo>
                  <a:cubicBezTo>
                    <a:pt x="17252" y="14276"/>
                    <a:pt x="17120" y="14207"/>
                    <a:pt x="16988" y="14207"/>
                  </a:cubicBezTo>
                  <a:lnTo>
                    <a:pt x="14344" y="14207"/>
                  </a:lnTo>
                  <a:lnTo>
                    <a:pt x="14344" y="1719"/>
                  </a:lnTo>
                  <a:cubicBezTo>
                    <a:pt x="14344" y="794"/>
                    <a:pt x="13551" y="1"/>
                    <a:pt x="12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644;p50">
            <a:extLst>
              <a:ext uri="{FF2B5EF4-FFF2-40B4-BE49-F238E27FC236}">
                <a16:creationId xmlns:a16="http://schemas.microsoft.com/office/drawing/2014/main" id="{1101475A-BA5E-6A92-61BD-C80820BD2C62}"/>
              </a:ext>
            </a:extLst>
          </p:cNvPr>
          <p:cNvSpPr/>
          <p:nvPr/>
        </p:nvSpPr>
        <p:spPr>
          <a:xfrm>
            <a:off x="6406410" y="2534609"/>
            <a:ext cx="358475" cy="432900"/>
          </a:xfrm>
          <a:custGeom>
            <a:avLst/>
            <a:gdLst/>
            <a:ahLst/>
            <a:cxnLst/>
            <a:rect l="l" t="t" r="r" b="b"/>
            <a:pathLst>
              <a:path w="14339" h="17316" extrusionOk="0">
                <a:moveTo>
                  <a:pt x="2839" y="598"/>
                </a:moveTo>
                <a:cubicBezTo>
                  <a:pt x="3701" y="598"/>
                  <a:pt x="4362" y="1259"/>
                  <a:pt x="4362" y="2115"/>
                </a:cubicBezTo>
                <a:cubicBezTo>
                  <a:pt x="4362" y="2247"/>
                  <a:pt x="4494" y="2380"/>
                  <a:pt x="4626" y="2380"/>
                </a:cubicBezTo>
                <a:lnTo>
                  <a:pt x="7201" y="2380"/>
                </a:lnTo>
                <a:cubicBezTo>
                  <a:pt x="7666" y="2380"/>
                  <a:pt x="8126" y="2581"/>
                  <a:pt x="8391" y="2977"/>
                </a:cubicBezTo>
                <a:cubicBezTo>
                  <a:pt x="8724" y="3305"/>
                  <a:pt x="8856" y="3770"/>
                  <a:pt x="8787" y="4230"/>
                </a:cubicBezTo>
                <a:lnTo>
                  <a:pt x="8391" y="7270"/>
                </a:lnTo>
                <a:lnTo>
                  <a:pt x="7798" y="7270"/>
                </a:lnTo>
                <a:lnTo>
                  <a:pt x="7598" y="5621"/>
                </a:lnTo>
                <a:cubicBezTo>
                  <a:pt x="7534" y="4494"/>
                  <a:pt x="6609" y="3638"/>
                  <a:pt x="5419" y="3638"/>
                </a:cubicBezTo>
                <a:lnTo>
                  <a:pt x="2839" y="3638"/>
                </a:lnTo>
                <a:cubicBezTo>
                  <a:pt x="1983" y="3638"/>
                  <a:pt x="1253" y="2977"/>
                  <a:pt x="1253" y="2115"/>
                </a:cubicBezTo>
                <a:cubicBezTo>
                  <a:pt x="1253" y="1259"/>
                  <a:pt x="1983" y="598"/>
                  <a:pt x="2839" y="598"/>
                </a:cubicBezTo>
                <a:close/>
                <a:moveTo>
                  <a:pt x="11166" y="10775"/>
                </a:moveTo>
                <a:cubicBezTo>
                  <a:pt x="11896" y="11040"/>
                  <a:pt x="12425" y="11632"/>
                  <a:pt x="12425" y="12293"/>
                </a:cubicBezTo>
                <a:cubicBezTo>
                  <a:pt x="12425" y="13022"/>
                  <a:pt x="11827" y="13683"/>
                  <a:pt x="10971" y="13879"/>
                </a:cubicBezTo>
                <a:lnTo>
                  <a:pt x="11166" y="10775"/>
                </a:lnTo>
                <a:close/>
                <a:moveTo>
                  <a:pt x="11298" y="9385"/>
                </a:moveTo>
                <a:cubicBezTo>
                  <a:pt x="12752" y="9718"/>
                  <a:pt x="13810" y="10907"/>
                  <a:pt x="13810" y="12293"/>
                </a:cubicBezTo>
                <a:cubicBezTo>
                  <a:pt x="13810" y="13815"/>
                  <a:pt x="12488" y="15137"/>
                  <a:pt x="10838" y="15269"/>
                </a:cubicBezTo>
                <a:lnTo>
                  <a:pt x="10902" y="14407"/>
                </a:lnTo>
                <a:cubicBezTo>
                  <a:pt x="11431" y="14344"/>
                  <a:pt x="11896" y="14143"/>
                  <a:pt x="12292" y="13747"/>
                </a:cubicBezTo>
                <a:cubicBezTo>
                  <a:pt x="12752" y="13350"/>
                  <a:pt x="12953" y="12821"/>
                  <a:pt x="12953" y="12293"/>
                </a:cubicBezTo>
                <a:cubicBezTo>
                  <a:pt x="12953" y="11367"/>
                  <a:pt x="12224" y="10511"/>
                  <a:pt x="11235" y="10247"/>
                </a:cubicBezTo>
                <a:lnTo>
                  <a:pt x="11298" y="9385"/>
                </a:lnTo>
                <a:close/>
                <a:moveTo>
                  <a:pt x="10574" y="7867"/>
                </a:moveTo>
                <a:cubicBezTo>
                  <a:pt x="10638" y="7867"/>
                  <a:pt x="10706" y="7867"/>
                  <a:pt x="10770" y="7931"/>
                </a:cubicBezTo>
                <a:cubicBezTo>
                  <a:pt x="10838" y="8000"/>
                  <a:pt x="10838" y="8063"/>
                  <a:pt x="10838" y="8132"/>
                </a:cubicBezTo>
                <a:lnTo>
                  <a:pt x="10770" y="9057"/>
                </a:lnTo>
                <a:lnTo>
                  <a:pt x="10638" y="10442"/>
                </a:lnTo>
                <a:lnTo>
                  <a:pt x="10373" y="14143"/>
                </a:lnTo>
                <a:lnTo>
                  <a:pt x="10241" y="15534"/>
                </a:lnTo>
                <a:lnTo>
                  <a:pt x="10241" y="15666"/>
                </a:lnTo>
                <a:lnTo>
                  <a:pt x="8258" y="15666"/>
                </a:lnTo>
                <a:cubicBezTo>
                  <a:pt x="8126" y="15666"/>
                  <a:pt x="7994" y="15798"/>
                  <a:pt x="7994" y="15930"/>
                </a:cubicBezTo>
                <a:cubicBezTo>
                  <a:pt x="7994" y="16062"/>
                  <a:pt x="8126" y="16194"/>
                  <a:pt x="8258" y="16194"/>
                </a:cubicBezTo>
                <a:lnTo>
                  <a:pt x="10241" y="16194"/>
                </a:lnTo>
                <a:lnTo>
                  <a:pt x="10241" y="16327"/>
                </a:lnTo>
                <a:cubicBezTo>
                  <a:pt x="10178" y="16591"/>
                  <a:pt x="9977" y="16723"/>
                  <a:pt x="9781" y="16723"/>
                </a:cubicBezTo>
                <a:lnTo>
                  <a:pt x="1586" y="16723"/>
                </a:lnTo>
                <a:cubicBezTo>
                  <a:pt x="1385" y="16723"/>
                  <a:pt x="1190" y="16591"/>
                  <a:pt x="1190" y="16327"/>
                </a:cubicBezTo>
                <a:lnTo>
                  <a:pt x="1121" y="16194"/>
                </a:lnTo>
                <a:lnTo>
                  <a:pt x="6804" y="16194"/>
                </a:lnTo>
                <a:cubicBezTo>
                  <a:pt x="6937" y="16194"/>
                  <a:pt x="7069" y="16062"/>
                  <a:pt x="7069" y="15930"/>
                </a:cubicBezTo>
                <a:cubicBezTo>
                  <a:pt x="7069" y="15798"/>
                  <a:pt x="6937" y="15666"/>
                  <a:pt x="6804" y="15666"/>
                </a:cubicBezTo>
                <a:lnTo>
                  <a:pt x="1121" y="15666"/>
                </a:lnTo>
                <a:lnTo>
                  <a:pt x="529" y="8132"/>
                </a:lnTo>
                <a:cubicBezTo>
                  <a:pt x="529" y="8063"/>
                  <a:pt x="592" y="8000"/>
                  <a:pt x="592" y="7931"/>
                </a:cubicBezTo>
                <a:cubicBezTo>
                  <a:pt x="661" y="7867"/>
                  <a:pt x="724" y="7867"/>
                  <a:pt x="793" y="7867"/>
                </a:cubicBezTo>
                <a:close/>
                <a:moveTo>
                  <a:pt x="2839" y="1"/>
                </a:moveTo>
                <a:cubicBezTo>
                  <a:pt x="1650" y="1"/>
                  <a:pt x="724" y="994"/>
                  <a:pt x="724" y="2115"/>
                </a:cubicBezTo>
                <a:cubicBezTo>
                  <a:pt x="724" y="3241"/>
                  <a:pt x="1650" y="4230"/>
                  <a:pt x="2839" y="4230"/>
                </a:cubicBezTo>
                <a:lnTo>
                  <a:pt x="5419" y="4230"/>
                </a:lnTo>
                <a:cubicBezTo>
                  <a:pt x="6276" y="4230"/>
                  <a:pt x="7005" y="4827"/>
                  <a:pt x="7069" y="5684"/>
                </a:cubicBezTo>
                <a:lnTo>
                  <a:pt x="7270" y="7270"/>
                </a:lnTo>
                <a:lnTo>
                  <a:pt x="793" y="7270"/>
                </a:lnTo>
                <a:cubicBezTo>
                  <a:pt x="592" y="7270"/>
                  <a:pt x="397" y="7402"/>
                  <a:pt x="196" y="7534"/>
                </a:cubicBezTo>
                <a:cubicBezTo>
                  <a:pt x="64" y="7735"/>
                  <a:pt x="0" y="7931"/>
                  <a:pt x="0" y="8195"/>
                </a:cubicBezTo>
                <a:lnTo>
                  <a:pt x="592" y="16390"/>
                </a:lnTo>
                <a:cubicBezTo>
                  <a:pt x="661" y="16919"/>
                  <a:pt x="1058" y="17315"/>
                  <a:pt x="1586" y="17315"/>
                </a:cubicBezTo>
                <a:lnTo>
                  <a:pt x="9781" y="17315"/>
                </a:lnTo>
                <a:cubicBezTo>
                  <a:pt x="10310" y="17315"/>
                  <a:pt x="10706" y="16919"/>
                  <a:pt x="10770" y="16390"/>
                </a:cubicBezTo>
                <a:lnTo>
                  <a:pt x="10770" y="15798"/>
                </a:lnTo>
                <a:cubicBezTo>
                  <a:pt x="11695" y="15729"/>
                  <a:pt x="12557" y="15401"/>
                  <a:pt x="13218" y="14804"/>
                </a:cubicBezTo>
                <a:cubicBezTo>
                  <a:pt x="13942" y="14143"/>
                  <a:pt x="14338" y="13218"/>
                  <a:pt x="14338" y="12293"/>
                </a:cubicBezTo>
                <a:cubicBezTo>
                  <a:pt x="14338" y="11436"/>
                  <a:pt x="14011" y="10643"/>
                  <a:pt x="13413" y="9982"/>
                </a:cubicBezTo>
                <a:cubicBezTo>
                  <a:pt x="12884" y="9385"/>
                  <a:pt x="12091" y="8988"/>
                  <a:pt x="11298" y="8856"/>
                </a:cubicBezTo>
                <a:lnTo>
                  <a:pt x="11367" y="8195"/>
                </a:lnTo>
                <a:cubicBezTo>
                  <a:pt x="11367" y="7931"/>
                  <a:pt x="11298" y="7735"/>
                  <a:pt x="11166" y="7534"/>
                </a:cubicBezTo>
                <a:cubicBezTo>
                  <a:pt x="10971" y="7402"/>
                  <a:pt x="10770" y="7270"/>
                  <a:pt x="10574" y="7270"/>
                </a:cubicBezTo>
                <a:lnTo>
                  <a:pt x="8919" y="7270"/>
                </a:lnTo>
                <a:lnTo>
                  <a:pt x="9316" y="4299"/>
                </a:lnTo>
                <a:cubicBezTo>
                  <a:pt x="9448" y="3701"/>
                  <a:pt x="9252" y="3041"/>
                  <a:pt x="8856" y="2581"/>
                </a:cubicBezTo>
                <a:cubicBezTo>
                  <a:pt x="8391" y="2115"/>
                  <a:pt x="7798" y="1851"/>
                  <a:pt x="7201" y="1851"/>
                </a:cubicBezTo>
                <a:lnTo>
                  <a:pt x="4891" y="1851"/>
                </a:lnTo>
                <a:cubicBezTo>
                  <a:pt x="4758" y="794"/>
                  <a:pt x="3897" y="1"/>
                  <a:pt x="2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58;p43">
            <a:extLst>
              <a:ext uri="{FF2B5EF4-FFF2-40B4-BE49-F238E27FC236}">
                <a16:creationId xmlns:a16="http://schemas.microsoft.com/office/drawing/2014/main" id="{6A7176FE-851B-1D22-7C50-136877FCF31E}"/>
              </a:ext>
            </a:extLst>
          </p:cNvPr>
          <p:cNvSpPr txBox="1"/>
          <p:nvPr/>
        </p:nvSpPr>
        <p:spPr>
          <a:xfrm>
            <a:off x="3878998" y="3816822"/>
            <a:ext cx="1757100" cy="43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smtClean="0">
                <a:solidFill>
                  <a:schemeClr val="dk1"/>
                </a:solidFill>
                <a:latin typeface="Libre Caslon Text"/>
                <a:ea typeface="Libre Caslon Text"/>
                <a:cs typeface="Libre Caslon Text"/>
                <a:sym typeface="Libre Caslon Text"/>
              </a:rPr>
              <a:t>5</a:t>
            </a:r>
            <a:endParaRPr sz="2000" dirty="0">
              <a:solidFill>
                <a:schemeClr val="dk1"/>
              </a:solidFill>
              <a:latin typeface="Libre Caslon Text"/>
              <a:ea typeface="Libre Caslon Text"/>
              <a:cs typeface="Libre Caslon Text"/>
              <a:sym typeface="Libre Caslon Text"/>
            </a:endParaRPr>
          </a:p>
        </p:txBody>
      </p:sp>
      <p:sp>
        <p:nvSpPr>
          <p:cNvPr id="450" name="Google Shape;461;p43">
            <a:extLst>
              <a:ext uri="{FF2B5EF4-FFF2-40B4-BE49-F238E27FC236}">
                <a16:creationId xmlns:a16="http://schemas.microsoft.com/office/drawing/2014/main" id="{498199B0-37AD-059C-843B-4491D8D426EA}"/>
              </a:ext>
            </a:extLst>
          </p:cNvPr>
          <p:cNvSpPr txBox="1"/>
          <p:nvPr/>
        </p:nvSpPr>
        <p:spPr>
          <a:xfrm>
            <a:off x="6759978" y="3816822"/>
            <a:ext cx="1757100" cy="4320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000" dirty="0" smtClean="0">
                <a:solidFill>
                  <a:schemeClr val="dk1"/>
                </a:solidFill>
                <a:latin typeface="Libre Caslon Text"/>
                <a:ea typeface="Libre Caslon Text"/>
                <a:cs typeface="Libre Caslon Text"/>
                <a:sym typeface="Libre Caslon Text"/>
              </a:rPr>
              <a:t>6</a:t>
            </a:r>
            <a:endParaRPr sz="2000" dirty="0">
              <a:solidFill>
                <a:schemeClr val="dk1"/>
              </a:solidFill>
              <a:latin typeface="Libre Caslon Text"/>
              <a:ea typeface="Libre Caslon Text"/>
              <a:cs typeface="Libre Caslon Text"/>
              <a:sym typeface="Libre Caslon Text"/>
            </a:endParaRPr>
          </a:p>
        </p:txBody>
      </p:sp>
      <p:sp>
        <p:nvSpPr>
          <p:cNvPr id="451" name="Google Shape;464;p43">
            <a:extLst>
              <a:ext uri="{FF2B5EF4-FFF2-40B4-BE49-F238E27FC236}">
                <a16:creationId xmlns:a16="http://schemas.microsoft.com/office/drawing/2014/main" id="{91E4CF2B-DE78-FC6D-64FD-2E729EF3D943}"/>
              </a:ext>
            </a:extLst>
          </p:cNvPr>
          <p:cNvSpPr txBox="1"/>
          <p:nvPr/>
        </p:nvSpPr>
        <p:spPr>
          <a:xfrm>
            <a:off x="3878998" y="4150009"/>
            <a:ext cx="1757100" cy="56039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smtClean="0">
                <a:solidFill>
                  <a:schemeClr val="lt1"/>
                </a:solidFill>
                <a:latin typeface="Albert Sans"/>
                <a:ea typeface="Albert Sans"/>
                <a:cs typeface="Albert Sans"/>
                <a:sym typeface="Albert Sans"/>
              </a:rPr>
              <a:t>Deployment</a:t>
            </a:r>
            <a:endParaRPr lang="en-US" sz="1200" dirty="0">
              <a:solidFill>
                <a:schemeClr val="lt1"/>
              </a:solidFill>
              <a:latin typeface="Albert Sans"/>
              <a:ea typeface="Albert Sans"/>
              <a:cs typeface="Albert Sans"/>
              <a:sym typeface="Albert Sans"/>
            </a:endParaRPr>
          </a:p>
        </p:txBody>
      </p:sp>
      <p:sp>
        <p:nvSpPr>
          <p:cNvPr id="452" name="Google Shape;467;p43">
            <a:extLst>
              <a:ext uri="{FF2B5EF4-FFF2-40B4-BE49-F238E27FC236}">
                <a16:creationId xmlns:a16="http://schemas.microsoft.com/office/drawing/2014/main" id="{C7B08D43-0E99-3642-EA5E-B0E7552ECBD6}"/>
              </a:ext>
            </a:extLst>
          </p:cNvPr>
          <p:cNvSpPr txBox="1"/>
          <p:nvPr/>
        </p:nvSpPr>
        <p:spPr>
          <a:xfrm>
            <a:off x="6759977" y="4174408"/>
            <a:ext cx="2610759" cy="56039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dirty="0" smtClean="0">
                <a:solidFill>
                  <a:schemeClr val="lt1"/>
                </a:solidFill>
                <a:latin typeface="Albert Sans"/>
                <a:ea typeface="Albert Sans"/>
                <a:cs typeface="Albert Sans"/>
                <a:sym typeface="Albert Sans"/>
              </a:rPr>
              <a:t>Maintenance</a:t>
            </a:r>
            <a:endParaRPr sz="1200" dirty="0">
              <a:solidFill>
                <a:schemeClr val="lt1"/>
              </a:solidFill>
              <a:latin typeface="Albert Sans"/>
              <a:ea typeface="Albert Sans"/>
              <a:cs typeface="Albert Sans"/>
              <a:sym typeface="Albert Sans"/>
            </a:endParaRPr>
          </a:p>
        </p:txBody>
      </p:sp>
      <p:grpSp>
        <p:nvGrpSpPr>
          <p:cNvPr id="484" name="Google Shape;774;p50">
            <a:extLst>
              <a:ext uri="{FF2B5EF4-FFF2-40B4-BE49-F238E27FC236}">
                <a16:creationId xmlns:a16="http://schemas.microsoft.com/office/drawing/2014/main" id="{9D10E9C7-A8D5-2AD3-CCE8-40638F6B308C}"/>
              </a:ext>
            </a:extLst>
          </p:cNvPr>
          <p:cNvGrpSpPr/>
          <p:nvPr/>
        </p:nvGrpSpPr>
        <p:grpSpPr>
          <a:xfrm>
            <a:off x="6334477" y="1595821"/>
            <a:ext cx="431300" cy="338650"/>
            <a:chOff x="2476700" y="4017450"/>
            <a:chExt cx="431300" cy="338650"/>
          </a:xfrm>
        </p:grpSpPr>
        <p:sp>
          <p:nvSpPr>
            <p:cNvPr id="485" name="Google Shape;775;p50">
              <a:extLst>
                <a:ext uri="{FF2B5EF4-FFF2-40B4-BE49-F238E27FC236}">
                  <a16:creationId xmlns:a16="http://schemas.microsoft.com/office/drawing/2014/main" id="{B2B19A60-7046-D809-4504-594CA6308A8C}"/>
                </a:ext>
              </a:extLst>
            </p:cNvPr>
            <p:cNvSpPr/>
            <p:nvPr/>
          </p:nvSpPr>
          <p:spPr>
            <a:xfrm>
              <a:off x="2825375" y="4076200"/>
              <a:ext cx="37950" cy="28775"/>
            </a:xfrm>
            <a:custGeom>
              <a:avLst/>
              <a:gdLst/>
              <a:ahLst/>
              <a:cxnLst/>
              <a:rect l="l" t="t" r="r" b="b"/>
              <a:pathLst>
                <a:path w="1518" h="1151" extrusionOk="0">
                  <a:moveTo>
                    <a:pt x="343" y="1"/>
                  </a:moveTo>
                  <a:cubicBezTo>
                    <a:pt x="250" y="1"/>
                    <a:pt x="157" y="48"/>
                    <a:pt x="64" y="93"/>
                  </a:cubicBezTo>
                  <a:cubicBezTo>
                    <a:pt x="0" y="225"/>
                    <a:pt x="64" y="426"/>
                    <a:pt x="196" y="489"/>
                  </a:cubicBezTo>
                  <a:cubicBezTo>
                    <a:pt x="460" y="690"/>
                    <a:pt x="793" y="886"/>
                    <a:pt x="1058" y="1087"/>
                  </a:cubicBezTo>
                  <a:cubicBezTo>
                    <a:pt x="1121" y="1150"/>
                    <a:pt x="1190" y="1150"/>
                    <a:pt x="1190" y="1150"/>
                  </a:cubicBezTo>
                  <a:cubicBezTo>
                    <a:pt x="1322" y="1150"/>
                    <a:pt x="1386" y="1150"/>
                    <a:pt x="1454" y="1087"/>
                  </a:cubicBezTo>
                  <a:cubicBezTo>
                    <a:pt x="1518" y="954"/>
                    <a:pt x="1518" y="753"/>
                    <a:pt x="1386" y="690"/>
                  </a:cubicBezTo>
                  <a:cubicBezTo>
                    <a:pt x="1058" y="426"/>
                    <a:pt x="793" y="225"/>
                    <a:pt x="460" y="29"/>
                  </a:cubicBezTo>
                  <a:cubicBezTo>
                    <a:pt x="421" y="9"/>
                    <a:pt x="382"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776;p50">
              <a:extLst>
                <a:ext uri="{FF2B5EF4-FFF2-40B4-BE49-F238E27FC236}">
                  <a16:creationId xmlns:a16="http://schemas.microsoft.com/office/drawing/2014/main" id="{8DCA2E7B-CE96-1D82-E99E-52E993E52971}"/>
                </a:ext>
              </a:extLst>
            </p:cNvPr>
            <p:cNvSpPr/>
            <p:nvPr/>
          </p:nvSpPr>
          <p:spPr>
            <a:xfrm>
              <a:off x="2556000" y="4017450"/>
              <a:ext cx="252875" cy="64375"/>
            </a:xfrm>
            <a:custGeom>
              <a:avLst/>
              <a:gdLst/>
              <a:ahLst/>
              <a:cxnLst/>
              <a:rect l="l" t="t" r="r" b="b"/>
              <a:pathLst>
                <a:path w="10115" h="2575" extrusionOk="0">
                  <a:moveTo>
                    <a:pt x="5488" y="0"/>
                  </a:moveTo>
                  <a:cubicBezTo>
                    <a:pt x="4167" y="0"/>
                    <a:pt x="2380" y="661"/>
                    <a:pt x="202" y="2046"/>
                  </a:cubicBezTo>
                  <a:cubicBezTo>
                    <a:pt x="69" y="2178"/>
                    <a:pt x="1" y="2310"/>
                    <a:pt x="133" y="2443"/>
                  </a:cubicBezTo>
                  <a:cubicBezTo>
                    <a:pt x="133" y="2511"/>
                    <a:pt x="265" y="2575"/>
                    <a:pt x="334" y="2575"/>
                  </a:cubicBezTo>
                  <a:cubicBezTo>
                    <a:pt x="397" y="2575"/>
                    <a:pt x="466" y="2575"/>
                    <a:pt x="466" y="2511"/>
                  </a:cubicBezTo>
                  <a:cubicBezTo>
                    <a:pt x="2644" y="1190"/>
                    <a:pt x="4230" y="529"/>
                    <a:pt x="5488" y="529"/>
                  </a:cubicBezTo>
                  <a:cubicBezTo>
                    <a:pt x="6546" y="529"/>
                    <a:pt x="7931" y="989"/>
                    <a:pt x="9649" y="2046"/>
                  </a:cubicBezTo>
                  <a:cubicBezTo>
                    <a:pt x="9705" y="2075"/>
                    <a:pt x="9772" y="2092"/>
                    <a:pt x="9836" y="2092"/>
                  </a:cubicBezTo>
                  <a:cubicBezTo>
                    <a:pt x="9926" y="2092"/>
                    <a:pt x="10009" y="2059"/>
                    <a:pt x="10046" y="1983"/>
                  </a:cubicBezTo>
                  <a:cubicBezTo>
                    <a:pt x="10115" y="1850"/>
                    <a:pt x="10115" y="1650"/>
                    <a:pt x="9982" y="1586"/>
                  </a:cubicBezTo>
                  <a:cubicBezTo>
                    <a:pt x="8132" y="529"/>
                    <a:pt x="6678" y="0"/>
                    <a:pt x="5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777;p50">
              <a:extLst>
                <a:ext uri="{FF2B5EF4-FFF2-40B4-BE49-F238E27FC236}">
                  <a16:creationId xmlns:a16="http://schemas.microsoft.com/office/drawing/2014/main" id="{AC0FBD5C-1BB7-D42F-2C0C-6484849A0529}"/>
                </a:ext>
              </a:extLst>
            </p:cNvPr>
            <p:cNvSpPr/>
            <p:nvPr/>
          </p:nvSpPr>
          <p:spPr>
            <a:xfrm>
              <a:off x="2519650" y="4267425"/>
              <a:ext cx="38100" cy="29200"/>
            </a:xfrm>
            <a:custGeom>
              <a:avLst/>
              <a:gdLst/>
              <a:ahLst/>
              <a:cxnLst/>
              <a:rect l="l" t="t" r="r" b="b"/>
              <a:pathLst>
                <a:path w="1524" h="1168" extrusionOk="0">
                  <a:moveTo>
                    <a:pt x="300" y="1"/>
                  </a:moveTo>
                  <a:cubicBezTo>
                    <a:pt x="223" y="1"/>
                    <a:pt x="146" y="33"/>
                    <a:pt x="69" y="110"/>
                  </a:cubicBezTo>
                  <a:cubicBezTo>
                    <a:pt x="1" y="242"/>
                    <a:pt x="69" y="443"/>
                    <a:pt x="133" y="506"/>
                  </a:cubicBezTo>
                  <a:cubicBezTo>
                    <a:pt x="466" y="707"/>
                    <a:pt x="794" y="971"/>
                    <a:pt x="1058" y="1104"/>
                  </a:cubicBezTo>
                  <a:cubicBezTo>
                    <a:pt x="1127" y="1167"/>
                    <a:pt x="1190" y="1167"/>
                    <a:pt x="1190" y="1167"/>
                  </a:cubicBezTo>
                  <a:cubicBezTo>
                    <a:pt x="1322" y="1167"/>
                    <a:pt x="1391" y="1167"/>
                    <a:pt x="1455" y="1035"/>
                  </a:cubicBezTo>
                  <a:cubicBezTo>
                    <a:pt x="1523" y="903"/>
                    <a:pt x="1523" y="771"/>
                    <a:pt x="1391" y="707"/>
                  </a:cubicBezTo>
                  <a:cubicBezTo>
                    <a:pt x="1058" y="506"/>
                    <a:pt x="794" y="311"/>
                    <a:pt x="466" y="46"/>
                  </a:cubicBezTo>
                  <a:cubicBezTo>
                    <a:pt x="411" y="17"/>
                    <a:pt x="355" y="1"/>
                    <a:pt x="3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778;p50">
              <a:extLst>
                <a:ext uri="{FF2B5EF4-FFF2-40B4-BE49-F238E27FC236}">
                  <a16:creationId xmlns:a16="http://schemas.microsoft.com/office/drawing/2014/main" id="{7AD54197-9386-7390-FD2C-A2C299144D5A}"/>
                </a:ext>
              </a:extLst>
            </p:cNvPr>
            <p:cNvSpPr/>
            <p:nvPr/>
          </p:nvSpPr>
          <p:spPr>
            <a:xfrm>
              <a:off x="2574250" y="4303775"/>
              <a:ext cx="216375" cy="52325"/>
            </a:xfrm>
            <a:custGeom>
              <a:avLst/>
              <a:gdLst/>
              <a:ahLst/>
              <a:cxnLst/>
              <a:rect l="l" t="t" r="r" b="b"/>
              <a:pathLst>
                <a:path w="8655" h="2093" extrusionOk="0">
                  <a:moveTo>
                    <a:pt x="275" y="1"/>
                  </a:moveTo>
                  <a:cubicBezTo>
                    <a:pt x="186" y="1"/>
                    <a:pt x="104" y="33"/>
                    <a:pt x="64" y="110"/>
                  </a:cubicBezTo>
                  <a:cubicBezTo>
                    <a:pt x="0" y="242"/>
                    <a:pt x="64" y="443"/>
                    <a:pt x="196" y="506"/>
                  </a:cubicBezTo>
                  <a:cubicBezTo>
                    <a:pt x="2046" y="1563"/>
                    <a:pt x="3500" y="2092"/>
                    <a:pt x="4690" y="2092"/>
                  </a:cubicBezTo>
                  <a:cubicBezTo>
                    <a:pt x="5684" y="2092"/>
                    <a:pt x="6937" y="1696"/>
                    <a:pt x="8523" y="839"/>
                  </a:cubicBezTo>
                  <a:cubicBezTo>
                    <a:pt x="8655" y="770"/>
                    <a:pt x="8655" y="638"/>
                    <a:pt x="8592" y="506"/>
                  </a:cubicBezTo>
                  <a:cubicBezTo>
                    <a:pt x="8541" y="409"/>
                    <a:pt x="8457" y="349"/>
                    <a:pt x="8363" y="349"/>
                  </a:cubicBezTo>
                  <a:cubicBezTo>
                    <a:pt x="8329" y="349"/>
                    <a:pt x="8294" y="357"/>
                    <a:pt x="8258" y="374"/>
                  </a:cubicBezTo>
                  <a:cubicBezTo>
                    <a:pt x="6741" y="1167"/>
                    <a:pt x="5615" y="1563"/>
                    <a:pt x="4690" y="1563"/>
                  </a:cubicBezTo>
                  <a:cubicBezTo>
                    <a:pt x="3569" y="1563"/>
                    <a:pt x="2178" y="1035"/>
                    <a:pt x="460" y="46"/>
                  </a:cubicBezTo>
                  <a:cubicBezTo>
                    <a:pt x="405" y="17"/>
                    <a:pt x="338"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779;p50">
              <a:extLst>
                <a:ext uri="{FF2B5EF4-FFF2-40B4-BE49-F238E27FC236}">
                  <a16:creationId xmlns:a16="http://schemas.microsoft.com/office/drawing/2014/main" id="{3C7134E2-3F59-C208-3D8C-07F03D4E8D0F}"/>
                </a:ext>
              </a:extLst>
            </p:cNvPr>
            <p:cNvSpPr/>
            <p:nvPr/>
          </p:nvSpPr>
          <p:spPr>
            <a:xfrm>
              <a:off x="2476700" y="4052075"/>
              <a:ext cx="431300" cy="267675"/>
            </a:xfrm>
            <a:custGeom>
              <a:avLst/>
              <a:gdLst/>
              <a:ahLst/>
              <a:cxnLst/>
              <a:rect l="l" t="t" r="r" b="b"/>
              <a:pathLst>
                <a:path w="17252" h="10707" extrusionOk="0">
                  <a:moveTo>
                    <a:pt x="8660" y="598"/>
                  </a:moveTo>
                  <a:cubicBezTo>
                    <a:pt x="10839" y="598"/>
                    <a:pt x="15333" y="4034"/>
                    <a:pt x="16591" y="5155"/>
                  </a:cubicBezTo>
                  <a:cubicBezTo>
                    <a:pt x="16723" y="5224"/>
                    <a:pt x="16723" y="5287"/>
                    <a:pt x="16723" y="5356"/>
                  </a:cubicBezTo>
                  <a:cubicBezTo>
                    <a:pt x="16723" y="5488"/>
                    <a:pt x="16723" y="5552"/>
                    <a:pt x="16591" y="5620"/>
                  </a:cubicBezTo>
                  <a:cubicBezTo>
                    <a:pt x="15333" y="6678"/>
                    <a:pt x="10839" y="10178"/>
                    <a:pt x="8660" y="10178"/>
                  </a:cubicBezTo>
                  <a:cubicBezTo>
                    <a:pt x="6414" y="10178"/>
                    <a:pt x="1983" y="6678"/>
                    <a:pt x="661" y="5620"/>
                  </a:cubicBezTo>
                  <a:cubicBezTo>
                    <a:pt x="598" y="5552"/>
                    <a:pt x="529" y="5488"/>
                    <a:pt x="529" y="5356"/>
                  </a:cubicBezTo>
                  <a:cubicBezTo>
                    <a:pt x="529" y="5287"/>
                    <a:pt x="598" y="5224"/>
                    <a:pt x="661" y="5155"/>
                  </a:cubicBezTo>
                  <a:cubicBezTo>
                    <a:pt x="1983" y="4034"/>
                    <a:pt x="6414" y="598"/>
                    <a:pt x="8660" y="598"/>
                  </a:cubicBezTo>
                  <a:close/>
                  <a:moveTo>
                    <a:pt x="8660" y="0"/>
                  </a:moveTo>
                  <a:cubicBezTo>
                    <a:pt x="6281" y="0"/>
                    <a:pt x="2052" y="3305"/>
                    <a:pt x="334" y="4695"/>
                  </a:cubicBezTo>
                  <a:cubicBezTo>
                    <a:pt x="133" y="4891"/>
                    <a:pt x="0" y="5092"/>
                    <a:pt x="0" y="5356"/>
                  </a:cubicBezTo>
                  <a:cubicBezTo>
                    <a:pt x="0" y="5620"/>
                    <a:pt x="133" y="5885"/>
                    <a:pt x="334" y="6080"/>
                  </a:cubicBezTo>
                  <a:cubicBezTo>
                    <a:pt x="2052" y="7471"/>
                    <a:pt x="6281" y="10706"/>
                    <a:pt x="8660" y="10706"/>
                  </a:cubicBezTo>
                  <a:cubicBezTo>
                    <a:pt x="10971" y="10706"/>
                    <a:pt x="15269" y="7471"/>
                    <a:pt x="16987" y="6080"/>
                  </a:cubicBezTo>
                  <a:cubicBezTo>
                    <a:pt x="17183" y="5885"/>
                    <a:pt x="17252" y="5620"/>
                    <a:pt x="17252" y="5356"/>
                  </a:cubicBezTo>
                  <a:cubicBezTo>
                    <a:pt x="17252" y="5092"/>
                    <a:pt x="17183" y="4891"/>
                    <a:pt x="16987" y="4695"/>
                  </a:cubicBezTo>
                  <a:cubicBezTo>
                    <a:pt x="15269" y="3305"/>
                    <a:pt x="10971" y="0"/>
                    <a:pt x="86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780;p50">
              <a:extLst>
                <a:ext uri="{FF2B5EF4-FFF2-40B4-BE49-F238E27FC236}">
                  <a16:creationId xmlns:a16="http://schemas.microsoft.com/office/drawing/2014/main" id="{0DA8B3D2-E03E-7F41-F36E-98B343386E9F}"/>
                </a:ext>
              </a:extLst>
            </p:cNvPr>
            <p:cNvSpPr/>
            <p:nvPr/>
          </p:nvSpPr>
          <p:spPr>
            <a:xfrm>
              <a:off x="2594075" y="4088375"/>
              <a:ext cx="198250" cy="195350"/>
            </a:xfrm>
            <a:custGeom>
              <a:avLst/>
              <a:gdLst/>
              <a:ahLst/>
              <a:cxnLst/>
              <a:rect l="l" t="t" r="r" b="b"/>
              <a:pathLst>
                <a:path w="7930" h="7814" extrusionOk="0">
                  <a:moveTo>
                    <a:pt x="3945" y="1"/>
                  </a:moveTo>
                  <a:cubicBezTo>
                    <a:pt x="3908" y="1"/>
                    <a:pt x="3871" y="1"/>
                    <a:pt x="3833" y="2"/>
                  </a:cubicBezTo>
                  <a:cubicBezTo>
                    <a:pt x="1782" y="71"/>
                    <a:pt x="132" y="1789"/>
                    <a:pt x="64" y="3772"/>
                  </a:cubicBezTo>
                  <a:cubicBezTo>
                    <a:pt x="0" y="4829"/>
                    <a:pt x="397" y="5754"/>
                    <a:pt x="989" y="6479"/>
                  </a:cubicBezTo>
                  <a:cubicBezTo>
                    <a:pt x="1055" y="6545"/>
                    <a:pt x="1121" y="6578"/>
                    <a:pt x="1187" y="6578"/>
                  </a:cubicBezTo>
                  <a:cubicBezTo>
                    <a:pt x="1253" y="6578"/>
                    <a:pt x="1319" y="6545"/>
                    <a:pt x="1385" y="6479"/>
                  </a:cubicBezTo>
                  <a:cubicBezTo>
                    <a:pt x="1518" y="6346"/>
                    <a:pt x="1518" y="6214"/>
                    <a:pt x="1385" y="6082"/>
                  </a:cubicBezTo>
                  <a:cubicBezTo>
                    <a:pt x="857" y="5490"/>
                    <a:pt x="529" y="4628"/>
                    <a:pt x="592" y="3772"/>
                  </a:cubicBezTo>
                  <a:cubicBezTo>
                    <a:pt x="661" y="2053"/>
                    <a:pt x="2046" y="663"/>
                    <a:pt x="3765" y="600"/>
                  </a:cubicBezTo>
                  <a:cubicBezTo>
                    <a:pt x="3842" y="594"/>
                    <a:pt x="3919" y="592"/>
                    <a:pt x="3995" y="592"/>
                  </a:cubicBezTo>
                  <a:cubicBezTo>
                    <a:pt x="5869" y="592"/>
                    <a:pt x="7331" y="2128"/>
                    <a:pt x="7270" y="3967"/>
                  </a:cubicBezTo>
                  <a:cubicBezTo>
                    <a:pt x="7270" y="5754"/>
                    <a:pt x="5816" y="7208"/>
                    <a:pt x="4098" y="7272"/>
                  </a:cubicBezTo>
                  <a:cubicBezTo>
                    <a:pt x="3437" y="7272"/>
                    <a:pt x="2839" y="7140"/>
                    <a:pt x="2379" y="6875"/>
                  </a:cubicBezTo>
                  <a:cubicBezTo>
                    <a:pt x="2341" y="6857"/>
                    <a:pt x="2303" y="6849"/>
                    <a:pt x="2266" y="6849"/>
                  </a:cubicBezTo>
                  <a:cubicBezTo>
                    <a:pt x="2176" y="6849"/>
                    <a:pt x="2095" y="6895"/>
                    <a:pt x="2046" y="6944"/>
                  </a:cubicBezTo>
                  <a:cubicBezTo>
                    <a:pt x="1914" y="7076"/>
                    <a:pt x="1914" y="7272"/>
                    <a:pt x="2115" y="7340"/>
                  </a:cubicBezTo>
                  <a:cubicBezTo>
                    <a:pt x="2574" y="7625"/>
                    <a:pt x="3132" y="7814"/>
                    <a:pt x="3745" y="7814"/>
                  </a:cubicBezTo>
                  <a:cubicBezTo>
                    <a:pt x="3839" y="7814"/>
                    <a:pt x="3933" y="7809"/>
                    <a:pt x="4029" y="7800"/>
                  </a:cubicBezTo>
                  <a:cubicBezTo>
                    <a:pt x="6080" y="7800"/>
                    <a:pt x="7799" y="6151"/>
                    <a:pt x="7862" y="4036"/>
                  </a:cubicBezTo>
                  <a:cubicBezTo>
                    <a:pt x="7930" y="1827"/>
                    <a:pt x="6141" y="1"/>
                    <a:pt x="39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781;p50">
              <a:extLst>
                <a:ext uri="{FF2B5EF4-FFF2-40B4-BE49-F238E27FC236}">
                  <a16:creationId xmlns:a16="http://schemas.microsoft.com/office/drawing/2014/main" id="{E3169A65-1E60-A0E3-6FF4-CAC50F8D52BB}"/>
                </a:ext>
              </a:extLst>
            </p:cNvPr>
            <p:cNvSpPr/>
            <p:nvPr/>
          </p:nvSpPr>
          <p:spPr>
            <a:xfrm>
              <a:off x="2640325" y="4134675"/>
              <a:ext cx="104050" cy="104175"/>
            </a:xfrm>
            <a:custGeom>
              <a:avLst/>
              <a:gdLst/>
              <a:ahLst/>
              <a:cxnLst/>
              <a:rect l="l" t="t" r="r" b="b"/>
              <a:pathLst>
                <a:path w="4162" h="4167" extrusionOk="0">
                  <a:moveTo>
                    <a:pt x="2115" y="1"/>
                  </a:moveTo>
                  <a:cubicBezTo>
                    <a:pt x="926" y="1"/>
                    <a:pt x="1" y="926"/>
                    <a:pt x="1" y="2052"/>
                  </a:cubicBezTo>
                  <a:cubicBezTo>
                    <a:pt x="1" y="3241"/>
                    <a:pt x="926" y="4167"/>
                    <a:pt x="2115" y="4167"/>
                  </a:cubicBezTo>
                  <a:cubicBezTo>
                    <a:pt x="3236" y="4167"/>
                    <a:pt x="4162" y="3241"/>
                    <a:pt x="4162" y="2052"/>
                  </a:cubicBezTo>
                  <a:cubicBezTo>
                    <a:pt x="4162" y="1920"/>
                    <a:pt x="4029" y="1788"/>
                    <a:pt x="3897" y="1788"/>
                  </a:cubicBezTo>
                  <a:cubicBezTo>
                    <a:pt x="3765" y="1788"/>
                    <a:pt x="3633" y="1920"/>
                    <a:pt x="3633" y="2052"/>
                  </a:cubicBezTo>
                  <a:cubicBezTo>
                    <a:pt x="3633" y="2908"/>
                    <a:pt x="2972" y="3638"/>
                    <a:pt x="2115" y="3638"/>
                  </a:cubicBezTo>
                  <a:cubicBezTo>
                    <a:pt x="1254" y="3638"/>
                    <a:pt x="529" y="2908"/>
                    <a:pt x="529" y="2052"/>
                  </a:cubicBezTo>
                  <a:cubicBezTo>
                    <a:pt x="529" y="1259"/>
                    <a:pt x="1254" y="529"/>
                    <a:pt x="2115" y="529"/>
                  </a:cubicBezTo>
                  <a:cubicBezTo>
                    <a:pt x="2248" y="529"/>
                    <a:pt x="2380" y="397"/>
                    <a:pt x="2380" y="265"/>
                  </a:cubicBezTo>
                  <a:cubicBezTo>
                    <a:pt x="2380" y="133"/>
                    <a:pt x="2248" y="1"/>
                    <a:pt x="2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782;p50">
              <a:extLst>
                <a:ext uri="{FF2B5EF4-FFF2-40B4-BE49-F238E27FC236}">
                  <a16:creationId xmlns:a16="http://schemas.microsoft.com/office/drawing/2014/main" id="{2E1404D8-E918-71B2-EE6F-6FEB20E2AF44}"/>
                </a:ext>
              </a:extLst>
            </p:cNvPr>
            <p:cNvSpPr/>
            <p:nvPr/>
          </p:nvSpPr>
          <p:spPr>
            <a:xfrm>
              <a:off x="2704700" y="4143000"/>
              <a:ext cx="31475" cy="33075"/>
            </a:xfrm>
            <a:custGeom>
              <a:avLst/>
              <a:gdLst/>
              <a:ahLst/>
              <a:cxnLst/>
              <a:rect l="l" t="t" r="r" b="b"/>
              <a:pathLst>
                <a:path w="1259" h="1323" extrusionOk="0">
                  <a:moveTo>
                    <a:pt x="598" y="1"/>
                  </a:moveTo>
                  <a:cubicBezTo>
                    <a:pt x="265" y="1"/>
                    <a:pt x="0" y="328"/>
                    <a:pt x="0" y="662"/>
                  </a:cubicBezTo>
                  <a:cubicBezTo>
                    <a:pt x="0" y="989"/>
                    <a:pt x="265" y="1322"/>
                    <a:pt x="598" y="1322"/>
                  </a:cubicBezTo>
                  <a:cubicBezTo>
                    <a:pt x="926" y="1322"/>
                    <a:pt x="1259" y="989"/>
                    <a:pt x="1259" y="662"/>
                  </a:cubicBezTo>
                  <a:cubicBezTo>
                    <a:pt x="1259" y="328"/>
                    <a:pt x="926" y="1"/>
                    <a:pt x="5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706;p50">
            <a:extLst>
              <a:ext uri="{FF2B5EF4-FFF2-40B4-BE49-F238E27FC236}">
                <a16:creationId xmlns:a16="http://schemas.microsoft.com/office/drawing/2014/main" id="{17F72979-C02F-3D65-58B0-1B28F233F3BB}"/>
              </a:ext>
            </a:extLst>
          </p:cNvPr>
          <p:cNvGrpSpPr/>
          <p:nvPr/>
        </p:nvGrpSpPr>
        <p:grpSpPr>
          <a:xfrm>
            <a:off x="6334477" y="3826465"/>
            <a:ext cx="428000" cy="431175"/>
            <a:chOff x="5440700" y="3313625"/>
            <a:chExt cx="428000" cy="431175"/>
          </a:xfrm>
        </p:grpSpPr>
        <p:sp>
          <p:nvSpPr>
            <p:cNvPr id="494" name="Google Shape;707;p50">
              <a:extLst>
                <a:ext uri="{FF2B5EF4-FFF2-40B4-BE49-F238E27FC236}">
                  <a16:creationId xmlns:a16="http://schemas.microsoft.com/office/drawing/2014/main" id="{1DE4886F-DF99-CA6A-1197-A140750B656E}"/>
                </a:ext>
              </a:extLst>
            </p:cNvPr>
            <p:cNvSpPr/>
            <p:nvPr/>
          </p:nvSpPr>
          <p:spPr>
            <a:xfrm>
              <a:off x="5490275" y="3351550"/>
              <a:ext cx="320550" cy="393250"/>
            </a:xfrm>
            <a:custGeom>
              <a:avLst/>
              <a:gdLst/>
              <a:ahLst/>
              <a:cxnLst/>
              <a:rect l="l" t="t" r="r" b="b"/>
              <a:pathLst>
                <a:path w="12822" h="15730" extrusionOk="0">
                  <a:moveTo>
                    <a:pt x="4759" y="862"/>
                  </a:moveTo>
                  <a:cubicBezTo>
                    <a:pt x="4494" y="1127"/>
                    <a:pt x="4230" y="1523"/>
                    <a:pt x="3966" y="1983"/>
                  </a:cubicBezTo>
                  <a:cubicBezTo>
                    <a:pt x="3437" y="3109"/>
                    <a:pt x="3109" y="4563"/>
                    <a:pt x="3040" y="6149"/>
                  </a:cubicBezTo>
                  <a:lnTo>
                    <a:pt x="598" y="6149"/>
                  </a:lnTo>
                  <a:cubicBezTo>
                    <a:pt x="730" y="3638"/>
                    <a:pt x="2448" y="1523"/>
                    <a:pt x="4759" y="862"/>
                  </a:cubicBezTo>
                  <a:close/>
                  <a:moveTo>
                    <a:pt x="6413" y="598"/>
                  </a:moveTo>
                  <a:cubicBezTo>
                    <a:pt x="7867" y="598"/>
                    <a:pt x="9120" y="3109"/>
                    <a:pt x="9189" y="6149"/>
                  </a:cubicBezTo>
                  <a:lnTo>
                    <a:pt x="3638" y="6149"/>
                  </a:lnTo>
                  <a:cubicBezTo>
                    <a:pt x="3701" y="3109"/>
                    <a:pt x="4959" y="598"/>
                    <a:pt x="6413" y="598"/>
                  </a:cubicBezTo>
                  <a:close/>
                  <a:moveTo>
                    <a:pt x="8063" y="862"/>
                  </a:moveTo>
                  <a:lnTo>
                    <a:pt x="8063" y="862"/>
                  </a:lnTo>
                  <a:cubicBezTo>
                    <a:pt x="10379" y="1523"/>
                    <a:pt x="12097" y="3638"/>
                    <a:pt x="12229" y="6149"/>
                  </a:cubicBezTo>
                  <a:lnTo>
                    <a:pt x="9781" y="6149"/>
                  </a:lnTo>
                  <a:cubicBezTo>
                    <a:pt x="9718" y="4563"/>
                    <a:pt x="9385" y="3109"/>
                    <a:pt x="8856" y="1983"/>
                  </a:cubicBezTo>
                  <a:cubicBezTo>
                    <a:pt x="8592" y="1523"/>
                    <a:pt x="8327" y="1127"/>
                    <a:pt x="8063" y="862"/>
                  </a:cubicBezTo>
                  <a:close/>
                  <a:moveTo>
                    <a:pt x="3040" y="6678"/>
                  </a:moveTo>
                  <a:cubicBezTo>
                    <a:pt x="3109" y="8264"/>
                    <a:pt x="3437" y="9718"/>
                    <a:pt x="3966" y="10839"/>
                  </a:cubicBezTo>
                  <a:cubicBezTo>
                    <a:pt x="4230" y="11304"/>
                    <a:pt x="4494" y="11701"/>
                    <a:pt x="4759" y="12028"/>
                  </a:cubicBezTo>
                  <a:cubicBezTo>
                    <a:pt x="2448" y="11304"/>
                    <a:pt x="730" y="9189"/>
                    <a:pt x="598" y="6678"/>
                  </a:cubicBezTo>
                  <a:close/>
                  <a:moveTo>
                    <a:pt x="12229" y="6678"/>
                  </a:moveTo>
                  <a:cubicBezTo>
                    <a:pt x="12097" y="9189"/>
                    <a:pt x="10379" y="11304"/>
                    <a:pt x="8063" y="12028"/>
                  </a:cubicBezTo>
                  <a:cubicBezTo>
                    <a:pt x="8327" y="11701"/>
                    <a:pt x="8592" y="11304"/>
                    <a:pt x="8856" y="10839"/>
                  </a:cubicBezTo>
                  <a:cubicBezTo>
                    <a:pt x="8925" y="10643"/>
                    <a:pt x="9057" y="10442"/>
                    <a:pt x="9120" y="10178"/>
                  </a:cubicBezTo>
                  <a:cubicBezTo>
                    <a:pt x="9189" y="10046"/>
                    <a:pt x="9057" y="9850"/>
                    <a:pt x="8856" y="9850"/>
                  </a:cubicBezTo>
                  <a:cubicBezTo>
                    <a:pt x="8724" y="9850"/>
                    <a:pt x="8592" y="9914"/>
                    <a:pt x="8592" y="9982"/>
                  </a:cubicBezTo>
                  <a:cubicBezTo>
                    <a:pt x="8063" y="11367"/>
                    <a:pt x="7270" y="12229"/>
                    <a:pt x="6413" y="12229"/>
                  </a:cubicBezTo>
                  <a:cubicBezTo>
                    <a:pt x="4959" y="12229"/>
                    <a:pt x="3701" y="9718"/>
                    <a:pt x="3638" y="6678"/>
                  </a:cubicBezTo>
                  <a:lnTo>
                    <a:pt x="9189" y="6678"/>
                  </a:lnTo>
                  <a:cubicBezTo>
                    <a:pt x="9189" y="7402"/>
                    <a:pt x="9057" y="8063"/>
                    <a:pt x="8988" y="8661"/>
                  </a:cubicBezTo>
                  <a:cubicBezTo>
                    <a:pt x="8925" y="8856"/>
                    <a:pt x="9057" y="8988"/>
                    <a:pt x="9252" y="8988"/>
                  </a:cubicBezTo>
                  <a:cubicBezTo>
                    <a:pt x="9385" y="8988"/>
                    <a:pt x="9517" y="8925"/>
                    <a:pt x="9517" y="8793"/>
                  </a:cubicBezTo>
                  <a:cubicBezTo>
                    <a:pt x="9649" y="8132"/>
                    <a:pt x="9718" y="7402"/>
                    <a:pt x="9781" y="6678"/>
                  </a:cubicBezTo>
                  <a:close/>
                  <a:moveTo>
                    <a:pt x="8793" y="12361"/>
                  </a:moveTo>
                  <a:lnTo>
                    <a:pt x="8793" y="12890"/>
                  </a:lnTo>
                  <a:lnTo>
                    <a:pt x="4034" y="13218"/>
                  </a:lnTo>
                  <a:lnTo>
                    <a:pt x="4034" y="12361"/>
                  </a:lnTo>
                  <a:cubicBezTo>
                    <a:pt x="4759" y="12626"/>
                    <a:pt x="5552" y="12821"/>
                    <a:pt x="6413" y="12821"/>
                  </a:cubicBezTo>
                  <a:cubicBezTo>
                    <a:pt x="7270" y="12821"/>
                    <a:pt x="8063" y="12626"/>
                    <a:pt x="8793" y="12361"/>
                  </a:cubicBezTo>
                  <a:close/>
                  <a:moveTo>
                    <a:pt x="8793" y="13482"/>
                  </a:moveTo>
                  <a:lnTo>
                    <a:pt x="8793" y="14011"/>
                  </a:lnTo>
                  <a:lnTo>
                    <a:pt x="4034" y="14344"/>
                  </a:lnTo>
                  <a:lnTo>
                    <a:pt x="4034" y="13815"/>
                  </a:lnTo>
                  <a:lnTo>
                    <a:pt x="8793" y="13482"/>
                  </a:lnTo>
                  <a:close/>
                  <a:moveTo>
                    <a:pt x="8793" y="14608"/>
                  </a:moveTo>
                  <a:lnTo>
                    <a:pt x="8793" y="15068"/>
                  </a:lnTo>
                  <a:cubicBezTo>
                    <a:pt x="8793" y="15137"/>
                    <a:pt x="8724" y="15200"/>
                    <a:pt x="8724" y="15200"/>
                  </a:cubicBezTo>
                  <a:lnTo>
                    <a:pt x="4098" y="15200"/>
                  </a:lnTo>
                  <a:cubicBezTo>
                    <a:pt x="4098" y="15200"/>
                    <a:pt x="4034" y="15137"/>
                    <a:pt x="4034" y="15068"/>
                  </a:cubicBezTo>
                  <a:lnTo>
                    <a:pt x="4034" y="14936"/>
                  </a:lnTo>
                  <a:lnTo>
                    <a:pt x="8793" y="14608"/>
                  </a:lnTo>
                  <a:close/>
                  <a:moveTo>
                    <a:pt x="6413" y="1"/>
                  </a:moveTo>
                  <a:cubicBezTo>
                    <a:pt x="2908" y="1"/>
                    <a:pt x="0" y="2908"/>
                    <a:pt x="0" y="6414"/>
                  </a:cubicBezTo>
                  <a:cubicBezTo>
                    <a:pt x="0" y="8856"/>
                    <a:pt x="1391" y="11040"/>
                    <a:pt x="3437" y="12097"/>
                  </a:cubicBezTo>
                  <a:lnTo>
                    <a:pt x="3437" y="15068"/>
                  </a:lnTo>
                  <a:cubicBezTo>
                    <a:pt x="3437" y="15465"/>
                    <a:pt x="3770" y="15729"/>
                    <a:pt x="4098" y="15729"/>
                  </a:cubicBezTo>
                  <a:lnTo>
                    <a:pt x="8724" y="15729"/>
                  </a:lnTo>
                  <a:cubicBezTo>
                    <a:pt x="9057" y="15729"/>
                    <a:pt x="9385" y="15465"/>
                    <a:pt x="9385" y="15068"/>
                  </a:cubicBezTo>
                  <a:lnTo>
                    <a:pt x="9385" y="12097"/>
                  </a:lnTo>
                  <a:cubicBezTo>
                    <a:pt x="11436" y="11040"/>
                    <a:pt x="12821" y="8856"/>
                    <a:pt x="12821" y="6414"/>
                  </a:cubicBezTo>
                  <a:cubicBezTo>
                    <a:pt x="12821" y="2908"/>
                    <a:pt x="9913" y="1"/>
                    <a:pt x="6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708;p50">
              <a:extLst>
                <a:ext uri="{FF2B5EF4-FFF2-40B4-BE49-F238E27FC236}">
                  <a16:creationId xmlns:a16="http://schemas.microsoft.com/office/drawing/2014/main" id="{A923BBEB-0CCD-A0EF-057C-7ED7F0B3A78F}"/>
                </a:ext>
              </a:extLst>
            </p:cNvPr>
            <p:cNvSpPr/>
            <p:nvPr/>
          </p:nvSpPr>
          <p:spPr>
            <a:xfrm>
              <a:off x="5440700" y="3313625"/>
              <a:ext cx="428000" cy="226300"/>
            </a:xfrm>
            <a:custGeom>
              <a:avLst/>
              <a:gdLst/>
              <a:ahLst/>
              <a:cxnLst/>
              <a:rect l="l" t="t" r="r" b="b"/>
              <a:pathLst>
                <a:path w="17120" h="9052" extrusionOk="0">
                  <a:moveTo>
                    <a:pt x="8396" y="0"/>
                  </a:moveTo>
                  <a:cubicBezTo>
                    <a:pt x="4167" y="0"/>
                    <a:pt x="662" y="3368"/>
                    <a:pt x="466" y="7598"/>
                  </a:cubicBezTo>
                  <a:cubicBezTo>
                    <a:pt x="202" y="7730"/>
                    <a:pt x="1" y="7994"/>
                    <a:pt x="1" y="8327"/>
                  </a:cubicBezTo>
                  <a:cubicBezTo>
                    <a:pt x="1" y="8724"/>
                    <a:pt x="334" y="9051"/>
                    <a:pt x="730" y="9051"/>
                  </a:cubicBezTo>
                  <a:cubicBezTo>
                    <a:pt x="1190" y="9051"/>
                    <a:pt x="1523" y="8724"/>
                    <a:pt x="1523" y="8327"/>
                  </a:cubicBezTo>
                  <a:cubicBezTo>
                    <a:pt x="1523" y="7994"/>
                    <a:pt x="1322" y="7730"/>
                    <a:pt x="1058" y="7598"/>
                  </a:cubicBezTo>
                  <a:cubicBezTo>
                    <a:pt x="1190" y="3701"/>
                    <a:pt x="4431" y="592"/>
                    <a:pt x="8396" y="592"/>
                  </a:cubicBezTo>
                  <a:cubicBezTo>
                    <a:pt x="12293" y="592"/>
                    <a:pt x="15465" y="3632"/>
                    <a:pt x="15729" y="7465"/>
                  </a:cubicBezTo>
                  <a:lnTo>
                    <a:pt x="15402" y="7270"/>
                  </a:lnTo>
                  <a:cubicBezTo>
                    <a:pt x="15366" y="7251"/>
                    <a:pt x="15325" y="7243"/>
                    <a:pt x="15284" y="7243"/>
                  </a:cubicBezTo>
                  <a:cubicBezTo>
                    <a:pt x="15171" y="7243"/>
                    <a:pt x="15051" y="7305"/>
                    <a:pt x="15005" y="7402"/>
                  </a:cubicBezTo>
                  <a:cubicBezTo>
                    <a:pt x="14936" y="7598"/>
                    <a:pt x="15005" y="7730"/>
                    <a:pt x="15137" y="7798"/>
                  </a:cubicBezTo>
                  <a:lnTo>
                    <a:pt x="15930" y="8195"/>
                  </a:lnTo>
                  <a:lnTo>
                    <a:pt x="16195" y="8195"/>
                  </a:lnTo>
                  <a:cubicBezTo>
                    <a:pt x="16195" y="8195"/>
                    <a:pt x="16195" y="8126"/>
                    <a:pt x="16258" y="8126"/>
                  </a:cubicBezTo>
                  <a:lnTo>
                    <a:pt x="16988" y="7402"/>
                  </a:lnTo>
                  <a:cubicBezTo>
                    <a:pt x="17120" y="7270"/>
                    <a:pt x="17120" y="7069"/>
                    <a:pt x="16988" y="6937"/>
                  </a:cubicBezTo>
                  <a:cubicBezTo>
                    <a:pt x="16953" y="6905"/>
                    <a:pt x="16887" y="6889"/>
                    <a:pt x="16813" y="6889"/>
                  </a:cubicBezTo>
                  <a:cubicBezTo>
                    <a:pt x="16739" y="6889"/>
                    <a:pt x="16657" y="6905"/>
                    <a:pt x="16591" y="6937"/>
                  </a:cubicBezTo>
                  <a:lnTo>
                    <a:pt x="16327" y="7270"/>
                  </a:lnTo>
                  <a:cubicBezTo>
                    <a:pt x="15930" y="3236"/>
                    <a:pt x="12557" y="0"/>
                    <a:pt x="8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23768" r="23623"/>
          <a:stretch/>
        </p:blipFill>
        <p:spPr>
          <a:xfrm>
            <a:off x="540120" y="1616808"/>
            <a:ext cx="2579651" cy="257721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141211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3">
          <a:extLst>
            <a:ext uri="{FF2B5EF4-FFF2-40B4-BE49-F238E27FC236}">
              <a16:creationId xmlns:a16="http://schemas.microsoft.com/office/drawing/2014/main" id="{CD941B30-B6B8-1BFA-DF52-9FBF4AF932C3}"/>
            </a:ext>
          </a:extLst>
        </p:cNvPr>
        <p:cNvGrpSpPr/>
        <p:nvPr/>
      </p:nvGrpSpPr>
      <p:grpSpPr>
        <a:xfrm>
          <a:off x="0" y="0"/>
          <a:ext cx="0" cy="0"/>
          <a:chOff x="0" y="0"/>
          <a:chExt cx="0" cy="0"/>
        </a:xfrm>
      </p:grpSpPr>
      <p:sp>
        <p:nvSpPr>
          <p:cNvPr id="324" name="Google Shape;324;p34">
            <a:extLst>
              <a:ext uri="{FF2B5EF4-FFF2-40B4-BE49-F238E27FC236}">
                <a16:creationId xmlns:a16="http://schemas.microsoft.com/office/drawing/2014/main" id="{DC7EF217-12D2-207B-387F-55612A717ED1}"/>
              </a:ext>
            </a:extLst>
          </p:cNvPr>
          <p:cNvSpPr txBox="1">
            <a:spLocks noGrp="1"/>
          </p:cNvSpPr>
          <p:nvPr>
            <p:ph type="title"/>
          </p:nvPr>
        </p:nvSpPr>
        <p:spPr>
          <a:xfrm>
            <a:off x="886049" y="3351534"/>
            <a:ext cx="43836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Review of HTML-CSS</a:t>
            </a:r>
            <a:endParaRPr dirty="0"/>
          </a:p>
        </p:txBody>
      </p:sp>
      <p:sp>
        <p:nvSpPr>
          <p:cNvPr id="325" name="Google Shape;325;p34">
            <a:extLst>
              <a:ext uri="{FF2B5EF4-FFF2-40B4-BE49-F238E27FC236}">
                <a16:creationId xmlns:a16="http://schemas.microsoft.com/office/drawing/2014/main" id="{68C3D755-C68F-8AB9-E9E4-8A29BB497D8A}"/>
              </a:ext>
            </a:extLst>
          </p:cNvPr>
          <p:cNvSpPr txBox="1">
            <a:spLocks noGrp="1"/>
          </p:cNvSpPr>
          <p:nvPr>
            <p:ph type="title" idx="2"/>
          </p:nvPr>
        </p:nvSpPr>
        <p:spPr>
          <a:xfrm>
            <a:off x="886049" y="1567200"/>
            <a:ext cx="1552351" cy="116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327" name="Google Shape;327;p34">
            <a:extLst>
              <a:ext uri="{FF2B5EF4-FFF2-40B4-BE49-F238E27FC236}">
                <a16:creationId xmlns:a16="http://schemas.microsoft.com/office/drawing/2014/main" id="{5E4B1685-A33B-8409-7026-83617B033DC7}"/>
              </a:ext>
            </a:extLst>
          </p:cNvPr>
          <p:cNvSpPr/>
          <p:nvPr/>
        </p:nvSpPr>
        <p:spPr>
          <a:xfrm>
            <a:off x="5488925" y="4372338"/>
            <a:ext cx="2787000" cy="8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Placeholder 4">
            <a:extLst>
              <a:ext uri="{FF2B5EF4-FFF2-40B4-BE49-F238E27FC236}">
                <a16:creationId xmlns:a16="http://schemas.microsoft.com/office/drawing/2014/main" id="{7836B44C-00E9-5C50-6032-8A52F5D44F26}"/>
              </a:ext>
            </a:extLst>
          </p:cNvPr>
          <p:cNvPicPr>
            <a:picLocks noGrp="1" noChangeAspect="1"/>
          </p:cNvPicPr>
          <p:nvPr>
            <p:ph type="pic" idx="3"/>
          </p:nvPr>
        </p:nvPicPr>
        <p:blipFill>
          <a:blip r:embed="rId3"/>
          <a:srcRect t="1525" b="1525"/>
          <a:stretch>
            <a:fillRect/>
          </a:stretch>
        </p:blipFill>
        <p:spPr/>
      </p:pic>
    </p:spTree>
    <p:extLst>
      <p:ext uri="{BB962C8B-B14F-4D97-AF65-F5344CB8AC3E}">
        <p14:creationId xmlns:p14="http://schemas.microsoft.com/office/powerpoint/2010/main" val="849760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33"/>
          <p:cNvSpPr txBox="1">
            <a:spLocks noGrp="1"/>
          </p:cNvSpPr>
          <p:nvPr>
            <p:ph type="title"/>
          </p:nvPr>
        </p:nvSpPr>
        <p:spPr>
          <a:xfrm>
            <a:off x="3992981" y="849388"/>
            <a:ext cx="40806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HTML-Introduction</a:t>
            </a:r>
            <a:endParaRPr dirty="0"/>
          </a:p>
        </p:txBody>
      </p:sp>
      <p:sp>
        <p:nvSpPr>
          <p:cNvPr id="317" name="Google Shape;317;p33"/>
          <p:cNvSpPr txBox="1">
            <a:spLocks noGrp="1"/>
          </p:cNvSpPr>
          <p:nvPr>
            <p:ph type="subTitle" idx="1"/>
          </p:nvPr>
        </p:nvSpPr>
        <p:spPr>
          <a:xfrm>
            <a:off x="3969834" y="1430821"/>
            <a:ext cx="4624039" cy="2732302"/>
          </a:xfrm>
          <a:prstGeom prst="rect">
            <a:avLst/>
          </a:prstGeom>
        </p:spPr>
        <p:txBody>
          <a:bodyPr spcFirstLastPara="1" wrap="square" lIns="91425" tIns="91425" rIns="91425" bIns="91425" anchor="t" anchorCtr="0">
            <a:noAutofit/>
          </a:bodyPr>
          <a:lstStyle/>
          <a:p>
            <a:pPr marL="0" lvl="0" indent="0" algn="just">
              <a:lnSpc>
                <a:spcPct val="150000"/>
              </a:lnSpc>
              <a:buNone/>
            </a:pPr>
            <a:r>
              <a:rPr lang="en-US" sz="1400" dirty="0" smtClean="0"/>
              <a:t>HTML (</a:t>
            </a:r>
            <a:r>
              <a:rPr lang="en-US" sz="1400" b="1" dirty="0" smtClean="0"/>
              <a:t>HyperText Markup Language</a:t>
            </a:r>
            <a:r>
              <a:rPr lang="en-US" sz="1400" dirty="0" smtClean="0"/>
              <a:t>) is the standard language for creating web pages. It </a:t>
            </a:r>
            <a:r>
              <a:rPr lang="en-US" sz="1400" b="1" dirty="0" smtClean="0"/>
              <a:t>structures</a:t>
            </a:r>
            <a:r>
              <a:rPr lang="en-US" sz="1400" dirty="0" smtClean="0"/>
              <a:t> the content using </a:t>
            </a:r>
            <a:r>
              <a:rPr lang="en-US" sz="1400" b="1" dirty="0" smtClean="0"/>
              <a:t>tags</a:t>
            </a:r>
            <a:r>
              <a:rPr lang="en-US" sz="1400" dirty="0"/>
              <a:t>. HTML elements tell the browser how to display the </a:t>
            </a:r>
            <a:r>
              <a:rPr lang="en-US" sz="1400" dirty="0" smtClean="0"/>
              <a:t>content.</a:t>
            </a:r>
          </a:p>
          <a:p>
            <a:pPr marL="0" lvl="0" indent="0" algn="just">
              <a:lnSpc>
                <a:spcPct val="150000"/>
              </a:lnSpc>
              <a:buNone/>
            </a:pPr>
            <a:r>
              <a:rPr lang="en-US" sz="1400" dirty="0"/>
              <a:t>Learn HTML Using </a:t>
            </a:r>
            <a:r>
              <a:rPr lang="en-US" sz="1400" b="1" dirty="0"/>
              <a:t>Notepad</a:t>
            </a:r>
            <a:r>
              <a:rPr lang="en-US" sz="1400" dirty="0"/>
              <a:t> </a:t>
            </a:r>
            <a:r>
              <a:rPr lang="en-US" sz="1400" dirty="0" smtClean="0">
                <a:sym typeface="Wingdings" panose="05000000000000000000" pitchFamily="2" charset="2"/>
              </a:rPr>
              <a:t></a:t>
            </a:r>
          </a:p>
          <a:p>
            <a:pPr marL="0" lvl="0" indent="0" algn="just">
              <a:lnSpc>
                <a:spcPct val="150000"/>
              </a:lnSpc>
              <a:buNone/>
            </a:pPr>
            <a:r>
              <a:rPr lang="en-US" sz="1400" dirty="0" smtClean="0"/>
              <a:t>Web </a:t>
            </a:r>
            <a:r>
              <a:rPr lang="en-US" sz="1400" dirty="0"/>
              <a:t>pages can be created and modified by using professional HTML </a:t>
            </a:r>
            <a:r>
              <a:rPr lang="en-US" sz="1400" dirty="0" smtClean="0"/>
              <a:t>editors. However</a:t>
            </a:r>
            <a:r>
              <a:rPr lang="en-US" sz="1400" dirty="0"/>
              <a:t>, for learning HTML we recommend a simple text editor like Notepad (PC) or TextEdit (Mac</a:t>
            </a:r>
            <a:r>
              <a:rPr lang="en-US" sz="1400" dirty="0" smtClean="0"/>
              <a:t>).</a:t>
            </a:r>
            <a:endParaRPr lang="en-US" sz="1400" dirty="0"/>
          </a:p>
        </p:txBody>
      </p:sp>
      <p:sp>
        <p:nvSpPr>
          <p:cNvPr id="319" name="Google Shape;319;p33"/>
          <p:cNvSpPr/>
          <p:nvPr/>
        </p:nvSpPr>
        <p:spPr>
          <a:xfrm>
            <a:off x="964050" y="4294388"/>
            <a:ext cx="2787000" cy="8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Placeholder 2"/>
          <p:cNvPicPr>
            <a:picLocks noGrp="1" noChangeAspect="1"/>
          </p:cNvPicPr>
          <p:nvPr>
            <p:ph type="pic" idx="2"/>
          </p:nvPr>
        </p:nvPicPr>
        <p:blipFill>
          <a:blip r:embed="rId3">
            <a:extLst>
              <a:ext uri="{28A0092B-C50C-407E-A947-70E740481C1C}">
                <a14:useLocalDpi xmlns:a14="http://schemas.microsoft.com/office/drawing/2010/main" val="0"/>
              </a:ext>
            </a:extLst>
          </a:blip>
          <a:srcRect l="27262" r="27262"/>
          <a:stretch>
            <a:fillRect/>
          </a:stretch>
        </p:blipFill>
        <p:spPr/>
      </p:pic>
    </p:spTree>
    <p:extLst>
      <p:ext uri="{BB962C8B-B14F-4D97-AF65-F5344CB8AC3E}">
        <p14:creationId xmlns:p14="http://schemas.microsoft.com/office/powerpoint/2010/main" val="1541059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 Basic </a:t>
            </a:r>
            <a:r>
              <a:rPr lang="en-US" dirty="0"/>
              <a:t>Structure of an HTML Page</a:t>
            </a:r>
          </a:p>
        </p:txBody>
      </p:sp>
      <p:sp>
        <p:nvSpPr>
          <p:cNvPr id="3" name="TextBox 2"/>
          <p:cNvSpPr txBox="1"/>
          <p:nvPr/>
        </p:nvSpPr>
        <p:spPr>
          <a:xfrm>
            <a:off x="720000" y="1364974"/>
            <a:ext cx="4514377" cy="2862322"/>
          </a:xfrm>
          <a:prstGeom prst="rect">
            <a:avLst/>
          </a:prstGeom>
          <a:noFill/>
        </p:spPr>
        <p:txBody>
          <a:bodyPr wrap="none" rtlCol="0">
            <a:spAutoFit/>
          </a:bodyPr>
          <a:lstStyle/>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&lt;!DOCTYPE html&gt;</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&lt;html&gt;</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&lt;head&gt;</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&lt;title&gt;My First Web Page&lt;/title&gt;</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&lt;/head&gt;</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&lt;body&gt;</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&lt;h1&gt;Welcome to HTML&lt;/h1&gt;</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&lt;p&gt;This is my first web page!&lt;/p&gt;</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&lt;/body&gt;</a:t>
            </a:r>
          </a:p>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&lt;/html</a:t>
            </a:r>
            <a:r>
              <a:rPr lang="en-US" sz="1800" b="1" dirty="0" smtClean="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a:t>
            </a:r>
            <a:endPar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endParaRPr>
          </a:p>
        </p:txBody>
      </p:sp>
      <p:sp>
        <p:nvSpPr>
          <p:cNvPr id="4" name="Rectangle 3"/>
          <p:cNvSpPr/>
          <p:nvPr/>
        </p:nvSpPr>
        <p:spPr>
          <a:xfrm>
            <a:off x="4602454" y="3806363"/>
            <a:ext cx="3967753" cy="1015663"/>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&lt;!DOCTYPE html&gt; → Declares the document type</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html&gt; → The root of the webpage</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head&gt; → Contains metadata (title, styles, etc</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title&gt; → Sets the page title (shown in the browser tab</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body&gt; → Contains the visible content of the page.</a:t>
            </a:r>
          </a:p>
        </p:txBody>
      </p:sp>
    </p:spTree>
    <p:extLst>
      <p:ext uri="{BB962C8B-B14F-4D97-AF65-F5344CB8AC3E}">
        <p14:creationId xmlns:p14="http://schemas.microsoft.com/office/powerpoint/2010/main" val="1278574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 Text Formatting Tags</a:t>
            </a:r>
          </a:p>
        </p:txBody>
      </p:sp>
      <p:sp>
        <p:nvSpPr>
          <p:cNvPr id="3" name="TextBox 2"/>
          <p:cNvSpPr txBox="1"/>
          <p:nvPr/>
        </p:nvSpPr>
        <p:spPr>
          <a:xfrm>
            <a:off x="720000" y="1285993"/>
            <a:ext cx="4631396" cy="2520370"/>
          </a:xfrm>
          <a:prstGeom prst="rect">
            <a:avLst/>
          </a:prstGeom>
          <a:noFill/>
        </p:spPr>
        <p:txBody>
          <a:bodyPr wrap="none" rtlCol="0">
            <a:spAutoFit/>
          </a:bodyPr>
          <a:lstStyle/>
          <a:p>
            <a:pPr>
              <a:lnSpc>
                <a:spcPct val="150000"/>
              </a:lnSpc>
            </a:pP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&lt;p&gt;&lt;b&gt;Bold Text&lt;/b&gt;&lt;/p&gt;</a:t>
            </a:r>
          </a:p>
          <a:p>
            <a:pPr>
              <a:lnSpc>
                <a:spcPct val="150000"/>
              </a:lnSpc>
            </a:pP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&lt;p&gt;&lt;</a:t>
            </a:r>
            <a:r>
              <a:rPr lang="en-US" sz="18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i</a:t>
            </a: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&gt;Italic Text&lt;/</a:t>
            </a:r>
            <a:r>
              <a:rPr lang="en-US" sz="18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i</a:t>
            </a: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&gt;&lt;/p&gt;</a:t>
            </a:r>
          </a:p>
          <a:p>
            <a:pPr>
              <a:lnSpc>
                <a:spcPct val="150000"/>
              </a:lnSpc>
            </a:pP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&lt;p&gt;&lt;u&gt;Underlined Text&lt;/u&gt;&lt;/p&gt;</a:t>
            </a:r>
          </a:p>
          <a:p>
            <a:pPr>
              <a:lnSpc>
                <a:spcPct val="150000"/>
              </a:lnSpc>
            </a:pP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&lt;p&gt;&lt;s&gt;Strikethrough Text&lt;/s&gt;&lt;/p&gt;</a:t>
            </a:r>
          </a:p>
          <a:p>
            <a:pPr>
              <a:lnSpc>
                <a:spcPct val="150000"/>
              </a:lnSpc>
            </a:pP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&lt;p&gt;&lt;strong&gt;Important Text&lt;/strong&gt;&lt;/p&gt;</a:t>
            </a:r>
          </a:p>
          <a:p>
            <a:pPr>
              <a:lnSpc>
                <a:spcPct val="150000"/>
              </a:lnSpc>
            </a:pP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&lt;p&gt;&lt;</a:t>
            </a:r>
            <a:r>
              <a:rPr lang="en-US" sz="18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em</a:t>
            </a: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&gt;Emphasized Text&lt;/</a:t>
            </a:r>
            <a:r>
              <a:rPr lang="en-US" sz="18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em</a:t>
            </a: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&gt;&lt;/p&gt;</a:t>
            </a:r>
          </a:p>
        </p:txBody>
      </p:sp>
      <p:sp>
        <p:nvSpPr>
          <p:cNvPr id="4" name="Rectangle 3"/>
          <p:cNvSpPr/>
          <p:nvPr/>
        </p:nvSpPr>
        <p:spPr>
          <a:xfrm>
            <a:off x="5218874" y="3528067"/>
            <a:ext cx="3254417" cy="1200329"/>
          </a:xfrm>
          <a:prstGeom prst="rect">
            <a:avLst/>
          </a:prstGeom>
          <a:solidFill>
            <a:schemeClr val="bg1">
              <a:lumMod val="25000"/>
            </a:schemeClr>
          </a:solidFill>
        </p:spPr>
        <p:txBody>
          <a:bodyPr wrap="none" lIns="91440" tIns="45720" rIns="91440" bIns="45720">
            <a:spAutoFit/>
          </a:bodyPr>
          <a:lstStyle/>
          <a:p>
            <a:r>
              <a:rPr lang="en-US" sz="1200" dirty="0">
                <a:ln w="0"/>
                <a:solidFill>
                  <a:schemeClr val="tx1"/>
                </a:solidFill>
                <a:effectLst>
                  <a:outerShdw blurRad="38100" dist="19050" dir="2700000" algn="tl" rotWithShape="0">
                    <a:schemeClr val="dk1">
                      <a:alpha val="40000"/>
                    </a:schemeClr>
                  </a:outerShdw>
                </a:effectLst>
              </a:rPr>
              <a:t>&lt;b&gt; → </a:t>
            </a:r>
            <a:r>
              <a:rPr lang="en-US" sz="1200" dirty="0" smtClean="0">
                <a:ln w="0"/>
                <a:solidFill>
                  <a:schemeClr val="tx1"/>
                </a:solidFill>
                <a:effectLst>
                  <a:outerShdw blurRad="38100" dist="19050" dir="2700000" algn="tl" rotWithShape="0">
                    <a:schemeClr val="dk1">
                      <a:alpha val="40000"/>
                    </a:schemeClr>
                  </a:outerShdw>
                </a:effectLst>
              </a:rPr>
              <a:t>Bold</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err="1">
                <a:ln w="0"/>
                <a:solidFill>
                  <a:schemeClr val="tx1"/>
                </a:solidFill>
                <a:effectLst>
                  <a:outerShdw blurRad="38100" dist="19050" dir="2700000" algn="tl" rotWithShape="0">
                    <a:schemeClr val="dk1">
                      <a:alpha val="40000"/>
                    </a:schemeClr>
                  </a:outerShdw>
                </a:effectLst>
              </a:rPr>
              <a:t>i</a:t>
            </a:r>
            <a:r>
              <a:rPr lang="en-US" sz="1200" dirty="0">
                <a:ln w="0"/>
                <a:solidFill>
                  <a:schemeClr val="tx1"/>
                </a:solidFill>
                <a:effectLst>
                  <a:outerShdw blurRad="38100" dist="19050" dir="2700000" algn="tl" rotWithShape="0">
                    <a:schemeClr val="dk1">
                      <a:alpha val="40000"/>
                    </a:schemeClr>
                  </a:outerShdw>
                </a:effectLst>
              </a:rPr>
              <a:t>&gt; → </a:t>
            </a:r>
            <a:r>
              <a:rPr lang="en-US" sz="1200" dirty="0" smtClean="0">
                <a:ln w="0"/>
                <a:solidFill>
                  <a:schemeClr val="tx1"/>
                </a:solidFill>
                <a:effectLst>
                  <a:outerShdw blurRad="38100" dist="19050" dir="2700000" algn="tl" rotWithShape="0">
                    <a:schemeClr val="dk1">
                      <a:alpha val="40000"/>
                    </a:schemeClr>
                  </a:outerShdw>
                </a:effectLst>
              </a:rPr>
              <a:t>Italic</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u&gt; → </a:t>
            </a:r>
            <a:r>
              <a:rPr lang="en-US" sz="1200" dirty="0" smtClean="0">
                <a:ln w="0"/>
                <a:solidFill>
                  <a:schemeClr val="tx1"/>
                </a:solidFill>
                <a:effectLst>
                  <a:outerShdw blurRad="38100" dist="19050" dir="2700000" algn="tl" rotWithShape="0">
                    <a:schemeClr val="dk1">
                      <a:alpha val="40000"/>
                    </a:schemeClr>
                  </a:outerShdw>
                </a:effectLst>
              </a:rPr>
              <a:t>Underlined</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s&gt; → </a:t>
            </a:r>
            <a:r>
              <a:rPr lang="en-US" sz="1200" dirty="0" smtClean="0">
                <a:ln w="0"/>
                <a:solidFill>
                  <a:schemeClr val="tx1"/>
                </a:solidFill>
                <a:effectLst>
                  <a:outerShdw blurRad="38100" dist="19050" dir="2700000" algn="tl" rotWithShape="0">
                    <a:schemeClr val="dk1">
                      <a:alpha val="40000"/>
                    </a:schemeClr>
                  </a:outerShdw>
                </a:effectLst>
              </a:rPr>
              <a:t>Strikethrough</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a:ln w="0"/>
                <a:solidFill>
                  <a:schemeClr val="tx1"/>
                </a:solidFill>
                <a:effectLst>
                  <a:outerShdw blurRad="38100" dist="19050" dir="2700000" algn="tl" rotWithShape="0">
                    <a:schemeClr val="dk1">
                      <a:alpha val="40000"/>
                    </a:schemeClr>
                  </a:outerShdw>
                </a:effectLst>
              </a:rPr>
              <a:t>strong&gt; → Important (like &lt;b&gt;, but for SEO</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&lt;</a:t>
            </a:r>
            <a:r>
              <a:rPr lang="en-US" sz="1200" dirty="0" err="1">
                <a:ln w="0"/>
                <a:solidFill>
                  <a:schemeClr val="tx1"/>
                </a:solidFill>
                <a:effectLst>
                  <a:outerShdw blurRad="38100" dist="19050" dir="2700000" algn="tl" rotWithShape="0">
                    <a:schemeClr val="dk1">
                      <a:alpha val="40000"/>
                    </a:schemeClr>
                  </a:outerShdw>
                </a:effectLst>
              </a:rPr>
              <a:t>em</a:t>
            </a:r>
            <a:r>
              <a:rPr lang="en-US" sz="1200" dirty="0">
                <a:ln w="0"/>
                <a:solidFill>
                  <a:schemeClr val="tx1"/>
                </a:solidFill>
                <a:effectLst>
                  <a:outerShdw blurRad="38100" dist="19050" dir="2700000" algn="tl" rotWithShape="0">
                    <a:schemeClr val="dk1">
                      <a:alpha val="40000"/>
                    </a:schemeClr>
                  </a:outerShdw>
                </a:effectLst>
              </a:rPr>
              <a:t>&gt; → Emphasized (like &lt;</a:t>
            </a:r>
            <a:r>
              <a:rPr lang="en-US" sz="1200" dirty="0" err="1">
                <a:ln w="0"/>
                <a:solidFill>
                  <a:schemeClr val="tx1"/>
                </a:solidFill>
                <a:effectLst>
                  <a:outerShdw blurRad="38100" dist="19050" dir="2700000" algn="tl" rotWithShape="0">
                    <a:schemeClr val="dk1">
                      <a:alpha val="40000"/>
                    </a:schemeClr>
                  </a:outerShdw>
                </a:effectLst>
              </a:rPr>
              <a:t>i</a:t>
            </a:r>
            <a:r>
              <a:rPr lang="en-US" sz="1200" dirty="0">
                <a:ln w="0"/>
                <a:solidFill>
                  <a:schemeClr val="tx1"/>
                </a:solidFill>
                <a:effectLst>
                  <a:outerShdw blurRad="38100" dist="19050" dir="2700000" algn="tl" rotWithShape="0">
                    <a:schemeClr val="dk1">
                      <a:alpha val="40000"/>
                    </a:schemeClr>
                  </a:outerShdw>
                </a:effectLst>
              </a:rPr>
              <a:t>&gt;, but for SEO)</a:t>
            </a:r>
          </a:p>
        </p:txBody>
      </p:sp>
    </p:spTree>
    <p:extLst>
      <p:ext uri="{BB962C8B-B14F-4D97-AF65-F5344CB8AC3E}">
        <p14:creationId xmlns:p14="http://schemas.microsoft.com/office/powerpoint/2010/main" val="23163371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Adding Links and Images</a:t>
            </a:r>
          </a:p>
        </p:txBody>
      </p:sp>
      <p:sp>
        <p:nvSpPr>
          <p:cNvPr id="3" name="TextBox 2"/>
          <p:cNvSpPr txBox="1"/>
          <p:nvPr/>
        </p:nvSpPr>
        <p:spPr>
          <a:xfrm>
            <a:off x="720000" y="1364974"/>
            <a:ext cx="7790915" cy="369332"/>
          </a:xfrm>
          <a:prstGeom prst="rect">
            <a:avLst/>
          </a:prstGeom>
          <a:noFill/>
        </p:spPr>
        <p:txBody>
          <a:bodyPr wrap="none" rtlCol="0">
            <a:spAutoFit/>
          </a:bodyPr>
          <a:lstStyle/>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&lt;a </a:t>
            </a:r>
            <a:r>
              <a:rPr lang="en-US" sz="18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href</a:t>
            </a: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="https://www.google.com" target="_blank"&gt;Visit Google&lt;/a&gt;</a:t>
            </a:r>
          </a:p>
        </p:txBody>
      </p:sp>
      <p:sp>
        <p:nvSpPr>
          <p:cNvPr id="4" name="Rectangle 3"/>
          <p:cNvSpPr/>
          <p:nvPr/>
        </p:nvSpPr>
        <p:spPr>
          <a:xfrm>
            <a:off x="5591173" y="1872978"/>
            <a:ext cx="2832827" cy="461665"/>
          </a:xfrm>
          <a:prstGeom prst="rect">
            <a:avLst/>
          </a:prstGeom>
          <a:solidFill>
            <a:schemeClr val="bg1">
              <a:lumMod val="25000"/>
            </a:schemeClr>
          </a:solidFill>
        </p:spPr>
        <p:txBody>
          <a:bodyPr wrap="none" lIns="91440" tIns="45720" rIns="91440" bIns="45720">
            <a:spAutoFit/>
          </a:bodyPr>
          <a:lstStyle/>
          <a:p>
            <a:r>
              <a:rPr lang="en-US" sz="1200" dirty="0" err="1">
                <a:ln w="0"/>
                <a:solidFill>
                  <a:schemeClr val="tx1"/>
                </a:solidFill>
                <a:effectLst>
                  <a:outerShdw blurRad="38100" dist="19050" dir="2700000" algn="tl" rotWithShape="0">
                    <a:schemeClr val="dk1">
                      <a:alpha val="40000"/>
                    </a:schemeClr>
                  </a:outerShdw>
                </a:effectLst>
              </a:rPr>
              <a:t>href</a:t>
            </a:r>
            <a:r>
              <a:rPr lang="en-US" sz="1200" dirty="0">
                <a:ln w="0"/>
                <a:solidFill>
                  <a:schemeClr val="tx1"/>
                </a:solidFill>
                <a:effectLst>
                  <a:outerShdw blurRad="38100" dist="19050" dir="2700000" algn="tl" rotWithShape="0">
                    <a:schemeClr val="dk1">
                      <a:alpha val="40000"/>
                    </a:schemeClr>
                  </a:outerShdw>
                </a:effectLst>
              </a:rPr>
              <a:t>="URL" → Defines the link</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target</a:t>
            </a:r>
            <a:r>
              <a:rPr lang="en-US" sz="1200" dirty="0">
                <a:ln w="0"/>
                <a:solidFill>
                  <a:schemeClr val="tx1"/>
                </a:solidFill>
                <a:effectLst>
                  <a:outerShdw blurRad="38100" dist="19050" dir="2700000" algn="tl" rotWithShape="0">
                    <a:schemeClr val="dk1">
                      <a:alpha val="40000"/>
                    </a:schemeClr>
                  </a:outerShdw>
                </a:effectLst>
              </a:rPr>
              <a:t>="_blank" → Opens in a new tab.</a:t>
            </a:r>
          </a:p>
        </p:txBody>
      </p:sp>
      <p:sp>
        <p:nvSpPr>
          <p:cNvPr id="7" name="TextBox 6"/>
          <p:cNvSpPr txBox="1"/>
          <p:nvPr/>
        </p:nvSpPr>
        <p:spPr>
          <a:xfrm>
            <a:off x="720000" y="3114261"/>
            <a:ext cx="6152646" cy="369332"/>
          </a:xfrm>
          <a:prstGeom prst="rect">
            <a:avLst/>
          </a:prstGeom>
          <a:noFill/>
        </p:spPr>
        <p:txBody>
          <a:bodyPr wrap="none" rtlCol="0">
            <a:spAutoFit/>
          </a:bodyPr>
          <a:lstStyle/>
          <a:p>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&lt;</a:t>
            </a:r>
            <a:r>
              <a:rPr lang="en-US" sz="18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img</a:t>
            </a: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 </a:t>
            </a:r>
            <a:r>
              <a:rPr lang="en-US" sz="1800" b="1" dirty="0" err="1">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src</a:t>
            </a:r>
            <a:r>
              <a:rPr lang="en-US" sz="1800" b="1" dirty="0">
                <a:solidFill>
                  <a:schemeClr val="accent6"/>
                </a:solidFill>
                <a:latin typeface="SimSun-ExtB" panose="02010609060101010101" pitchFamily="49" charset="-122"/>
                <a:ea typeface="SimSun-ExtB" panose="02010609060101010101" pitchFamily="49" charset="-122"/>
                <a:cs typeface="Times New Roman" panose="02020603050405020304" pitchFamily="18" charset="0"/>
              </a:rPr>
              <a:t>="image.jpg" alt="Description" width="300"&gt;</a:t>
            </a:r>
          </a:p>
        </p:txBody>
      </p:sp>
      <p:sp>
        <p:nvSpPr>
          <p:cNvPr id="8" name="Rectangle 7"/>
          <p:cNvSpPr/>
          <p:nvPr/>
        </p:nvSpPr>
        <p:spPr>
          <a:xfrm>
            <a:off x="4111601" y="3633139"/>
            <a:ext cx="4312399" cy="646331"/>
          </a:xfrm>
          <a:prstGeom prst="rect">
            <a:avLst/>
          </a:prstGeom>
          <a:solidFill>
            <a:schemeClr val="bg1">
              <a:lumMod val="25000"/>
            </a:schemeClr>
          </a:solidFill>
        </p:spPr>
        <p:txBody>
          <a:bodyPr wrap="none" lIns="91440" tIns="45720" rIns="91440" bIns="45720">
            <a:spAutoFit/>
          </a:bodyPr>
          <a:lstStyle/>
          <a:p>
            <a:r>
              <a:rPr lang="en-US" sz="1200" dirty="0" err="1">
                <a:ln w="0"/>
                <a:solidFill>
                  <a:schemeClr val="tx1"/>
                </a:solidFill>
                <a:effectLst>
                  <a:outerShdw blurRad="38100" dist="19050" dir="2700000" algn="tl" rotWithShape="0">
                    <a:schemeClr val="dk1">
                      <a:alpha val="40000"/>
                    </a:schemeClr>
                  </a:outerShdw>
                </a:effectLst>
              </a:rPr>
              <a:t>src</a:t>
            </a:r>
            <a:r>
              <a:rPr lang="en-US" sz="1200" dirty="0">
                <a:ln w="0"/>
                <a:solidFill>
                  <a:schemeClr val="tx1"/>
                </a:solidFill>
                <a:effectLst>
                  <a:outerShdw blurRad="38100" dist="19050" dir="2700000" algn="tl" rotWithShape="0">
                    <a:schemeClr val="dk1">
                      <a:alpha val="40000"/>
                    </a:schemeClr>
                  </a:outerShdw>
                </a:effectLst>
              </a:rPr>
              <a:t>="image.jpg" → Image location</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alt</a:t>
            </a:r>
            <a:r>
              <a:rPr lang="en-US" sz="1200" dirty="0">
                <a:ln w="0"/>
                <a:solidFill>
                  <a:schemeClr val="tx1"/>
                </a:solidFill>
                <a:effectLst>
                  <a:outerShdw blurRad="38100" dist="19050" dir="2700000" algn="tl" rotWithShape="0">
                    <a:schemeClr val="dk1">
                      <a:alpha val="40000"/>
                    </a:schemeClr>
                  </a:outerShdw>
                </a:effectLst>
              </a:rPr>
              <a:t>="Description" → Alternative text (for SEO &amp; accessibility</a:t>
            </a:r>
            <a:r>
              <a:rPr lang="en-US" sz="1200" dirty="0" smtClean="0">
                <a:ln w="0"/>
                <a:solidFill>
                  <a:schemeClr val="tx1"/>
                </a:solidFill>
                <a:effectLst>
                  <a:outerShdw blurRad="38100" dist="19050" dir="2700000" algn="tl" rotWithShape="0">
                    <a:schemeClr val="dk1">
                      <a:alpha val="40000"/>
                    </a:schemeClr>
                  </a:outerShdw>
                </a:effectLst>
              </a:rPr>
              <a:t>).</a:t>
            </a:r>
          </a:p>
          <a:p>
            <a:r>
              <a:rPr lang="en-US" sz="1200" dirty="0" smtClean="0">
                <a:ln w="0"/>
                <a:solidFill>
                  <a:schemeClr val="tx1"/>
                </a:solidFill>
                <a:effectLst>
                  <a:outerShdw blurRad="38100" dist="19050" dir="2700000" algn="tl" rotWithShape="0">
                    <a:schemeClr val="dk1">
                      <a:alpha val="40000"/>
                    </a:schemeClr>
                  </a:outerShdw>
                </a:effectLst>
              </a:rPr>
              <a:t>width</a:t>
            </a:r>
            <a:r>
              <a:rPr lang="en-US" sz="1200" dirty="0">
                <a:ln w="0"/>
                <a:solidFill>
                  <a:schemeClr val="tx1"/>
                </a:solidFill>
                <a:effectLst>
                  <a:outerShdw blurRad="38100" dist="19050" dir="2700000" algn="tl" rotWithShape="0">
                    <a:schemeClr val="dk1">
                      <a:alpha val="40000"/>
                    </a:schemeClr>
                  </a:outerShdw>
                </a:effectLst>
              </a:rPr>
              <a:t>="300" → Image width.</a:t>
            </a:r>
          </a:p>
        </p:txBody>
      </p:sp>
    </p:spTree>
    <p:extLst>
      <p:ext uri="{BB962C8B-B14F-4D97-AF65-F5344CB8AC3E}">
        <p14:creationId xmlns:p14="http://schemas.microsoft.com/office/powerpoint/2010/main" val="1004275360"/>
      </p:ext>
    </p:extLst>
  </p:cSld>
  <p:clrMapOvr>
    <a:masterClrMapping/>
  </p:clrMapOvr>
</p:sld>
</file>

<file path=ppt/theme/theme1.xml><?xml version="1.0" encoding="utf-8"?>
<a:theme xmlns:a="http://schemas.openxmlformats.org/drawingml/2006/main" name="Emerald Green Palette Pitch Deck by Slidesgo">
  <a:themeElements>
    <a:clrScheme name="Simple Light">
      <a:dk1>
        <a:srgbClr val="C49B4B"/>
      </a:dk1>
      <a:lt1>
        <a:srgbClr val="F2EEE5"/>
      </a:lt1>
      <a:dk2>
        <a:srgbClr val="094446"/>
      </a:dk2>
      <a:lt2>
        <a:srgbClr val="EADDC4"/>
      </a:lt2>
      <a:accent1>
        <a:srgbClr val="D9BE8C"/>
      </a:accent1>
      <a:accent2>
        <a:srgbClr val="FEFEFD"/>
      </a:accent2>
      <a:accent3>
        <a:srgbClr val="FFFFFF"/>
      </a:accent3>
      <a:accent4>
        <a:srgbClr val="FFFFFF"/>
      </a:accent4>
      <a:accent5>
        <a:srgbClr val="FFFFFF"/>
      </a:accent5>
      <a:accent6>
        <a:srgbClr val="FFFFFF"/>
      </a:accent6>
      <a:hlink>
        <a:srgbClr val="C49B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1040</TotalTime>
  <Words>3399</Words>
  <Application>Microsoft Office PowerPoint</Application>
  <PresentationFormat>On-screen Show (16:9)</PresentationFormat>
  <Paragraphs>483</Paragraphs>
  <Slides>38</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38</vt:i4>
      </vt:variant>
    </vt:vector>
  </HeadingPairs>
  <TitlesOfParts>
    <vt:vector size="49" baseType="lpstr">
      <vt:lpstr>Nunito Light</vt:lpstr>
      <vt:lpstr>Arial</vt:lpstr>
      <vt:lpstr>Times New Roman</vt:lpstr>
      <vt:lpstr>Libre Caslon Text</vt:lpstr>
      <vt:lpstr>Anaheim</vt:lpstr>
      <vt:lpstr>Bebas Neue</vt:lpstr>
      <vt:lpstr>Albert Sans</vt:lpstr>
      <vt:lpstr>SimSun-ExtB</vt:lpstr>
      <vt:lpstr>Wingdings</vt:lpstr>
      <vt:lpstr>Raleway</vt:lpstr>
      <vt:lpstr>Emerald Green Palette Pitch Deck by Slidesgo</vt:lpstr>
      <vt:lpstr>Backend - PHP</vt:lpstr>
      <vt:lpstr>Table of contents</vt:lpstr>
      <vt:lpstr>Website development</vt:lpstr>
      <vt:lpstr>Website Development Stages</vt:lpstr>
      <vt:lpstr>Review of HTML-CSS</vt:lpstr>
      <vt:lpstr>HTML-Introduction</vt:lpstr>
      <vt:lpstr>1. Basic Structure of an HTML Page</vt:lpstr>
      <vt:lpstr>2. Text Formatting Tags</vt:lpstr>
      <vt:lpstr>3. Adding Links and Images</vt:lpstr>
      <vt:lpstr>4. Lists (Ordered &amp; Unordered)</vt:lpstr>
      <vt:lpstr>5. Tables</vt:lpstr>
      <vt:lpstr>6. Forms (User Input)</vt:lpstr>
      <vt:lpstr>7. Divs (Page Layout)</vt:lpstr>
      <vt:lpstr>8. Semantic HTML (Better SEO &amp; Accessibility)</vt:lpstr>
      <vt:lpstr>Create a HTML file</vt:lpstr>
      <vt:lpstr>CSS-Introduction</vt:lpstr>
      <vt:lpstr>1. How to Add CSS to HTML?</vt:lpstr>
      <vt:lpstr>2. Basic CSS Selectors</vt:lpstr>
      <vt:lpstr>3. Text &amp; Font Styling</vt:lpstr>
      <vt:lpstr>4. Backgrounds &amp; Colors</vt:lpstr>
      <vt:lpstr>5. Box Model (Padding, Margin, Border)</vt:lpstr>
      <vt:lpstr>6. Flexbox (Aligning Items)</vt:lpstr>
      <vt:lpstr>7. Transitions</vt:lpstr>
      <vt:lpstr>Full Project Example (HTML-CSS)</vt:lpstr>
      <vt:lpstr>Full Project Example (HTML-CSS)</vt:lpstr>
      <vt:lpstr>Introduction of PHP</vt:lpstr>
      <vt:lpstr>What is PHP</vt:lpstr>
      <vt:lpstr>Advantages of PHP</vt:lpstr>
      <vt:lpstr>XAMPP</vt:lpstr>
      <vt:lpstr>Setting Up a Development Environment for PHP</vt:lpstr>
      <vt:lpstr>Setting Up a Development Environment for PHP (cont.)</vt:lpstr>
      <vt:lpstr>Installing and Using XAMPP for PHP Development</vt:lpstr>
      <vt:lpstr>Installing and Using XAMPP for PHP Development (cont.)</vt:lpstr>
      <vt:lpstr>PHP programming</vt:lpstr>
      <vt:lpstr>PowerPoint Presentation</vt:lpstr>
      <vt:lpstr>Resources</vt:lpstr>
      <vt:lpstr>Resources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Backend - PHP</dc:title>
  <cp:lastModifiedBy>emad</cp:lastModifiedBy>
  <cp:revision>25</cp:revision>
  <dcterms:modified xsi:type="dcterms:W3CDTF">2025-02-16T07:47:06Z</dcterms:modified>
</cp:coreProperties>
</file>